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4DBA2-FC96-4FC4-9F55-C5CCE5C8D9C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4489F-9CC3-48F9-ADB8-463D7D77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89F-9CC3-48F9-ADB8-463D7D77222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Click="0" advTm="7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 advClick="0" advTm="7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7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 advClick="0" advTm="7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7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 advClick="0" advTm="7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Click="0" advTm="7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Click="0" advTm="7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C07A97-713D-42C5-B4BC-025536EB4FF4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645A5A-F4A9-4AA4-AD48-C1E9AF9F2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7000">
    <p:circl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tabele-kaloryczne-produkty-mlecz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0120"/>
            <a:ext cx="9144000" cy="493776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e4ba4b10-ba3c-4a68-bd1f-0559ba3662e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674223" cy="420880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56984" cy="12192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Comic Sans MS" pitchFamily="66" charset="0"/>
              </a:rPr>
              <a:t>Sięgajmy po nabiał dla zdrowia codziennie </a:t>
            </a:r>
            <a:r>
              <a:rPr lang="pl-PL" sz="3200" b="1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pl-PL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abele-kaloryczne-produkty-mleczne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1259632" y="1340768"/>
            <a:ext cx="6582833" cy="49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ymbol zastępczy zawartości 4" descr="676ad60c0a3614c7c72fc6d3363e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340768"/>
            <a:ext cx="6840760" cy="502255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Comic Sans MS" pitchFamily="66" charset="0"/>
              </a:rPr>
              <a:t>k</a:t>
            </a:r>
            <a:r>
              <a:rPr lang="pl-PL" sz="3200" b="1" dirty="0" smtClean="0">
                <a:latin typeface="Comic Sans MS" pitchFamily="66" charset="0"/>
              </a:rPr>
              <a:t>rowa daje 20 – 50 litrów mleka dziennie?</a:t>
            </a:r>
            <a:endParaRPr lang="pl-PL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upermarkety_zyskuja_6632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398769" cy="426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itchFamily="66" charset="0"/>
              </a:rPr>
              <a:t>na barwę mleka wpływa zawarty w nim tłuszcz?</a:t>
            </a:r>
            <a:br>
              <a:rPr lang="pl-PL" sz="2800" b="1" dirty="0" smtClean="0">
                <a:latin typeface="Comic Sans MS" pitchFamily="66" charset="0"/>
              </a:rPr>
            </a:br>
            <a:r>
              <a:rPr lang="pl-PL" sz="2800" b="1" dirty="0" smtClean="0">
                <a:latin typeface="Comic Sans MS" pitchFamily="66" charset="0"/>
              </a:rPr>
              <a:t>Im więcej tłuszczu, tym mleko bardziej żółtawe.</a:t>
            </a:r>
            <a:endParaRPr lang="pl-PL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07166_r0_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596657" cy="439422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828328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omic Sans MS" pitchFamily="66" charset="0"/>
              </a:rPr>
              <a:t>aby powstał 1 plasterek żółtego sera potrzeba 150 ml mleka?</a:t>
            </a:r>
            <a:endParaRPr lang="pl-PL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er-bialy-z-Handzlow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1533525"/>
            <a:ext cx="6819900" cy="45529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97234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Comic Sans MS" pitchFamily="66" charset="0"/>
              </a:rPr>
              <a:t>w twarogu jest więcej białka niż w jogurcie?</a:t>
            </a:r>
            <a:endParaRPr lang="pl-PL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_milch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7229647" cy="3351927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88368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omic Sans MS" pitchFamily="66" charset="0"/>
              </a:rPr>
              <a:t>przedszkolak powinien pić 3-4 szklanki mleka dziennie?</a:t>
            </a:r>
            <a:endParaRPr lang="pl-PL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efir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730162" cy="381628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itchFamily="66" charset="0"/>
              </a:rPr>
              <a:t>kefir jest jednym z najzdrowszych produktów?</a:t>
            </a:r>
            <a:endParaRPr lang="pl-PL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nna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5976664" cy="4208339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itchFamily="66" charset="0"/>
              </a:rPr>
              <a:t>szklanka mleka lepiej nawodni nasz organizm     po dużym wysiłku fizycznym niż szklanka wody?</a:t>
            </a:r>
            <a:endParaRPr lang="pl-PL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_milch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995120" cy="387161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omic Sans MS" pitchFamily="66" charset="0"/>
              </a:rPr>
              <a:t>mleko w codziennej diecie można zastąpić żółtym serem?</a:t>
            </a:r>
            <a:endParaRPr lang="pl-PL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84</Words>
  <Application>Microsoft Office PowerPoint</Application>
  <PresentationFormat>Pokaz na ekranie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Slajd 1</vt:lpstr>
      <vt:lpstr>krowa daje 20 – 50 litrów mleka dziennie?</vt:lpstr>
      <vt:lpstr>na barwę mleka wpływa zawarty w nim tłuszcz? Im więcej tłuszczu, tym mleko bardziej żółtawe.</vt:lpstr>
      <vt:lpstr>aby powstał 1 plasterek żółtego sera potrzeba 150 ml mleka?</vt:lpstr>
      <vt:lpstr>w twarogu jest więcej białka niż w jogurcie?</vt:lpstr>
      <vt:lpstr>przedszkolak powinien pić 3-4 szklanki mleka dziennie?</vt:lpstr>
      <vt:lpstr>kefir jest jednym z najzdrowszych produktów?</vt:lpstr>
      <vt:lpstr>szklanka mleka lepiej nawodni nasz organizm     po dużym wysiłku fizycznym niż szklanka wody?</vt:lpstr>
      <vt:lpstr>mleko w codziennej diecie można zastąpić żółtym serem?</vt:lpstr>
      <vt:lpstr>Sięgajmy po nabiał dla zdrowia codziennie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9</cp:revision>
  <dcterms:created xsi:type="dcterms:W3CDTF">2020-04-26T23:28:36Z</dcterms:created>
  <dcterms:modified xsi:type="dcterms:W3CDTF">2020-04-27T07:40:07Z</dcterms:modified>
</cp:coreProperties>
</file>