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33CB8-9B22-42D7-B6F8-84EB1372A222}" type="datetimeFigureOut">
              <a:rPr lang="pl-PL" smtClean="0"/>
              <a:t>23.04.2020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A9274-3673-48EA-9DDC-7B6AC2D89E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247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33CB8-9B22-42D7-B6F8-84EB1372A222}" type="datetimeFigureOut">
              <a:rPr lang="pl-PL" smtClean="0"/>
              <a:t>23.04.2020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A9274-3673-48EA-9DDC-7B6AC2D89E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0151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33CB8-9B22-42D7-B6F8-84EB1372A222}" type="datetimeFigureOut">
              <a:rPr lang="pl-PL" smtClean="0"/>
              <a:t>23.04.2020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A9274-3673-48EA-9DDC-7B6AC2D89E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0227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33CB8-9B22-42D7-B6F8-84EB1372A222}" type="datetimeFigureOut">
              <a:rPr lang="pl-PL" smtClean="0"/>
              <a:t>23.04.2020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A9274-3673-48EA-9DDC-7B6AC2D89E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1337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33CB8-9B22-42D7-B6F8-84EB1372A222}" type="datetimeFigureOut">
              <a:rPr lang="pl-PL" smtClean="0"/>
              <a:t>23.04.2020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A9274-3673-48EA-9DDC-7B6AC2D89E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7997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33CB8-9B22-42D7-B6F8-84EB1372A222}" type="datetimeFigureOut">
              <a:rPr lang="pl-PL" smtClean="0"/>
              <a:t>23.04.2020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A9274-3673-48EA-9DDC-7B6AC2D89E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9738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33CB8-9B22-42D7-B6F8-84EB1372A222}" type="datetimeFigureOut">
              <a:rPr lang="pl-PL" smtClean="0"/>
              <a:t>23.04.2020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A9274-3673-48EA-9DDC-7B6AC2D89E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4239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33CB8-9B22-42D7-B6F8-84EB1372A222}" type="datetimeFigureOut">
              <a:rPr lang="pl-PL" smtClean="0"/>
              <a:t>23.04.2020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A9274-3673-48EA-9DDC-7B6AC2D89E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7457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33CB8-9B22-42D7-B6F8-84EB1372A222}" type="datetimeFigureOut">
              <a:rPr lang="pl-PL" smtClean="0"/>
              <a:t>23.04.2020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A9274-3673-48EA-9DDC-7B6AC2D89E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6287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33CB8-9B22-42D7-B6F8-84EB1372A222}" type="datetimeFigureOut">
              <a:rPr lang="pl-PL" smtClean="0"/>
              <a:t>23.04.2020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A9274-3673-48EA-9DDC-7B6AC2D89E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5620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33CB8-9B22-42D7-B6F8-84EB1372A222}" type="datetimeFigureOut">
              <a:rPr lang="pl-PL" smtClean="0"/>
              <a:t>23.04.2020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A9274-3673-48EA-9DDC-7B6AC2D89E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8945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33CB8-9B22-42D7-B6F8-84EB1372A222}" type="datetimeFigureOut">
              <a:rPr lang="pl-PL" smtClean="0"/>
              <a:t>23.04.2020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A9274-3673-48EA-9DDC-7B6AC2D89E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0189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Międzynarodowy Dzień Książki</a:t>
            </a:r>
            <a:br>
              <a:rPr lang="pl-PL" dirty="0" smtClean="0"/>
            </a:br>
            <a:r>
              <a:rPr lang="pl-PL" dirty="0" smtClean="0"/>
              <a:t>23.04.2020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Motylki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63559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0"/>
            <a:ext cx="6457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9934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0"/>
            <a:ext cx="6457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521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0"/>
            <a:ext cx="6457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4390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0"/>
            <a:ext cx="6457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0520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0"/>
            <a:ext cx="6457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3083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0"/>
            <a:ext cx="6457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8920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0"/>
            <a:ext cx="6457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658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0"/>
            <a:ext cx="6457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1720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0"/>
            <a:ext cx="6457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6380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0"/>
            <a:ext cx="6457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110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6768752" cy="6848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8808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0"/>
            <a:ext cx="6457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9212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0"/>
            <a:ext cx="6457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06442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0"/>
            <a:ext cx="6457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74127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0"/>
            <a:ext cx="6457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532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0"/>
            <a:ext cx="6457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82142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0"/>
            <a:ext cx="6457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83317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0"/>
            <a:ext cx="6457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5224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0"/>
            <a:ext cx="6457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66959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0"/>
            <a:ext cx="6457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07204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0"/>
            <a:ext cx="6457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660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21423"/>
            <a:ext cx="5965279" cy="687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088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0"/>
            <a:ext cx="6457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3665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0"/>
            <a:ext cx="6457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9200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"/>
            <a:ext cx="603728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2322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0"/>
            <a:ext cx="63253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9989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0"/>
            <a:ext cx="6457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035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0"/>
            <a:ext cx="6457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1770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0"/>
            <a:ext cx="6457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6165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0"/>
            <a:ext cx="6457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949174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4</Words>
  <Application>Microsoft Office PowerPoint</Application>
  <PresentationFormat>Pokaz na ekranie (4:3)</PresentationFormat>
  <Paragraphs>2</Paragraphs>
  <Slides>31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2" baseType="lpstr">
      <vt:lpstr>Motyw pakietu Office</vt:lpstr>
      <vt:lpstr>Międzynarodowy Dzień Książki 23.04.2020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Międzynarodowy Dzień Książki 23.04.2020</dc:title>
  <dc:creator>Monika</dc:creator>
  <cp:lastModifiedBy>Monika</cp:lastModifiedBy>
  <cp:revision>4</cp:revision>
  <dcterms:created xsi:type="dcterms:W3CDTF">2020-04-23T09:59:46Z</dcterms:created>
  <dcterms:modified xsi:type="dcterms:W3CDTF">2020-04-23T10:32:02Z</dcterms:modified>
</cp:coreProperties>
</file>