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2" r:id="rId4"/>
    <p:sldId id="287" r:id="rId5"/>
    <p:sldId id="279" r:id="rId6"/>
    <p:sldId id="288" r:id="rId7"/>
    <p:sldId id="281" r:id="rId8"/>
    <p:sldId id="284" r:id="rId9"/>
    <p:sldId id="285" r:id="rId10"/>
    <p:sldId id="286" r:id="rId11"/>
    <p:sldId id="273" r:id="rId12"/>
    <p:sldId id="282" r:id="rId13"/>
    <p:sldId id="283" r:id="rId14"/>
    <p:sldId id="292" r:id="rId15"/>
    <p:sldId id="293" r:id="rId16"/>
    <p:sldId id="295" r:id="rId17"/>
    <p:sldId id="296" r:id="rId18"/>
    <p:sldId id="297" r:id="rId19"/>
    <p:sldId id="291" r:id="rId20"/>
    <p:sldId id="276" r:id="rId21"/>
    <p:sldId id="301" r:id="rId22"/>
    <p:sldId id="302" r:id="rId23"/>
    <p:sldId id="265" r:id="rId24"/>
    <p:sldId id="261" r:id="rId25"/>
    <p:sldId id="264" r:id="rId26"/>
    <p:sldId id="263" r:id="rId27"/>
    <p:sldId id="270" r:id="rId28"/>
    <p:sldId id="258" r:id="rId29"/>
    <p:sldId id="266" r:id="rId30"/>
    <p:sldId id="267" r:id="rId31"/>
    <p:sldId id="269" r:id="rId32"/>
    <p:sldId id="262" r:id="rId33"/>
    <p:sldId id="268" r:id="rId34"/>
    <p:sldId id="260" r:id="rId35"/>
    <p:sldId id="298" r:id="rId36"/>
    <p:sldId id="299" r:id="rId37"/>
    <p:sldId id="303" r:id="rId38"/>
    <p:sldId id="305" r:id="rId39"/>
    <p:sldId id="304" r:id="rId40"/>
    <p:sldId id="289" r:id="rId41"/>
    <p:sldId id="290" r:id="rId42"/>
    <p:sldId id="300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CF0"/>
    <a:srgbClr val="E6E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310F7-B819-4FE3-BD69-99BA1CE311AB}" v="3335" dt="2021-03-22T13:29:07.344"/>
    <p1510:client id="{3F7805C9-61C2-4D1D-9AED-90F2D39ECEC6}" v="2045" dt="2021-03-23T09:54:15.218"/>
    <p1510:client id="{40453CD5-7397-44AC-B4FB-BDB9195F1172}" v="728" dt="2021-03-23T11:14:53.394"/>
    <p1510:client id="{4C8606BF-E715-44E9-9795-3F4CBAD0ADA9}" v="440" dt="2021-03-24T10:29:03.660"/>
    <p1510:client id="{5A2FFD82-E747-433F-8E7F-8E35861385F4}" v="884" dt="2021-03-24T16:12:13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Grzybowska" userId="ff2d359a58b38b0e" providerId="Windows Live" clId="Web-{4C8606BF-E715-44E9-9795-3F4CBAD0ADA9}"/>
    <pc:docChg chg="addSld modSld">
      <pc:chgData name="Monika Grzybowska" userId="ff2d359a58b38b0e" providerId="Windows Live" clId="Web-{4C8606BF-E715-44E9-9795-3F4CBAD0ADA9}" dt="2021-03-24T10:29:03.660" v="248" actId="1076"/>
      <pc:docMkLst>
        <pc:docMk/>
      </pc:docMkLst>
      <pc:sldChg chg="modSp">
        <pc:chgData name="Monika Grzybowska" userId="ff2d359a58b38b0e" providerId="Windows Live" clId="Web-{4C8606BF-E715-44E9-9795-3F4CBAD0ADA9}" dt="2021-03-24T10:08:23.100" v="8" actId="20577"/>
        <pc:sldMkLst>
          <pc:docMk/>
          <pc:sldMk cId="4111480528" sldId="281"/>
        </pc:sldMkLst>
        <pc:spChg chg="mod">
          <ac:chgData name="Monika Grzybowska" userId="ff2d359a58b38b0e" providerId="Windows Live" clId="Web-{4C8606BF-E715-44E9-9795-3F4CBAD0ADA9}" dt="2021-03-24T10:08:23.100" v="8" actId="20577"/>
          <ac:spMkLst>
            <pc:docMk/>
            <pc:sldMk cId="4111480528" sldId="281"/>
            <ac:spMk id="5" creationId="{0C270145-0C06-4ECC-AF29-4EE0D95151A5}"/>
          </ac:spMkLst>
        </pc:spChg>
      </pc:sldChg>
      <pc:sldChg chg="addSp modSp">
        <pc:chgData name="Monika Grzybowska" userId="ff2d359a58b38b0e" providerId="Windows Live" clId="Web-{4C8606BF-E715-44E9-9795-3F4CBAD0ADA9}" dt="2021-03-24T10:13:09.544" v="33" actId="1076"/>
        <pc:sldMkLst>
          <pc:docMk/>
          <pc:sldMk cId="2060662349" sldId="283"/>
        </pc:sldMkLst>
        <pc:spChg chg="mod">
          <ac:chgData name="Monika Grzybowska" userId="ff2d359a58b38b0e" providerId="Windows Live" clId="Web-{4C8606BF-E715-44E9-9795-3F4CBAD0ADA9}" dt="2021-03-24T10:10:02.900" v="26" actId="1076"/>
          <ac:spMkLst>
            <pc:docMk/>
            <pc:sldMk cId="2060662349" sldId="283"/>
            <ac:spMk id="7" creationId="{CB9C4942-AB3A-4377-8A03-C597A2EC2E66}"/>
          </ac:spMkLst>
        </pc:spChg>
        <pc:picChg chg="add mod">
          <ac:chgData name="Monika Grzybowska" userId="ff2d359a58b38b0e" providerId="Windows Live" clId="Web-{4C8606BF-E715-44E9-9795-3F4CBAD0ADA9}" dt="2021-03-24T10:13:09.544" v="33" actId="1076"/>
          <ac:picMkLst>
            <pc:docMk/>
            <pc:sldMk cId="2060662349" sldId="283"/>
            <ac:picMk id="3" creationId="{5363B5C5-41C1-408C-B1EE-EB78C6D8C34B}"/>
          </ac:picMkLst>
        </pc:picChg>
      </pc:sldChg>
      <pc:sldChg chg="modSp">
        <pc:chgData name="Monika Grzybowska" userId="ff2d359a58b38b0e" providerId="Windows Live" clId="Web-{4C8606BF-E715-44E9-9795-3F4CBAD0ADA9}" dt="2021-03-24T10:08:41.882" v="12" actId="14100"/>
        <pc:sldMkLst>
          <pc:docMk/>
          <pc:sldMk cId="2956795311" sldId="284"/>
        </pc:sldMkLst>
        <pc:spChg chg="mod">
          <ac:chgData name="Monika Grzybowska" userId="ff2d359a58b38b0e" providerId="Windows Live" clId="Web-{4C8606BF-E715-44E9-9795-3F4CBAD0ADA9}" dt="2021-03-24T10:08:41.882" v="12" actId="14100"/>
          <ac:spMkLst>
            <pc:docMk/>
            <pc:sldMk cId="2956795311" sldId="284"/>
            <ac:spMk id="4" creationId="{D95A7AD4-3861-415B-9374-27955E7FAFC7}"/>
          </ac:spMkLst>
        </pc:spChg>
        <pc:spChg chg="mod">
          <ac:chgData name="Monika Grzybowska" userId="ff2d359a58b38b0e" providerId="Windows Live" clId="Web-{4C8606BF-E715-44E9-9795-3F4CBAD0ADA9}" dt="2021-03-24T10:08:36.288" v="11" actId="1076"/>
          <ac:spMkLst>
            <pc:docMk/>
            <pc:sldMk cId="2956795311" sldId="284"/>
            <ac:spMk id="6" creationId="{A24E969E-2706-4439-9FA2-AF96939B50CA}"/>
          </ac:spMkLst>
        </pc:spChg>
      </pc:sldChg>
      <pc:sldChg chg="modSp">
        <pc:chgData name="Monika Grzybowska" userId="ff2d359a58b38b0e" providerId="Windows Live" clId="Web-{4C8606BF-E715-44E9-9795-3F4CBAD0ADA9}" dt="2021-03-24T10:09:04.633" v="17" actId="1076"/>
        <pc:sldMkLst>
          <pc:docMk/>
          <pc:sldMk cId="2498957063" sldId="285"/>
        </pc:sldMkLst>
        <pc:spChg chg="mod">
          <ac:chgData name="Monika Grzybowska" userId="ff2d359a58b38b0e" providerId="Windows Live" clId="Web-{4C8606BF-E715-44E9-9795-3F4CBAD0ADA9}" dt="2021-03-24T10:09:01.101" v="16" actId="14100"/>
          <ac:spMkLst>
            <pc:docMk/>
            <pc:sldMk cId="2498957063" sldId="285"/>
            <ac:spMk id="6" creationId="{67D109BF-B4D3-43EF-9CB6-AD4E9D91249E}"/>
          </ac:spMkLst>
        </pc:spChg>
        <pc:spChg chg="mod">
          <ac:chgData name="Monika Grzybowska" userId="ff2d359a58b38b0e" providerId="Windows Live" clId="Web-{4C8606BF-E715-44E9-9795-3F4CBAD0ADA9}" dt="2021-03-24T10:09:04.633" v="17" actId="1076"/>
          <ac:spMkLst>
            <pc:docMk/>
            <pc:sldMk cId="2498957063" sldId="285"/>
            <ac:spMk id="8" creationId="{62167D7A-4671-4B2B-AA58-5639CBC14BEC}"/>
          </ac:spMkLst>
        </pc:spChg>
      </pc:sldChg>
      <pc:sldChg chg="modSp">
        <pc:chgData name="Monika Grzybowska" userId="ff2d359a58b38b0e" providerId="Windows Live" clId="Web-{4C8606BF-E715-44E9-9795-3F4CBAD0ADA9}" dt="2021-03-24T10:09:34.602" v="23" actId="14100"/>
        <pc:sldMkLst>
          <pc:docMk/>
          <pc:sldMk cId="3940528228" sldId="286"/>
        </pc:sldMkLst>
        <pc:spChg chg="mod">
          <ac:chgData name="Monika Grzybowska" userId="ff2d359a58b38b0e" providerId="Windows Live" clId="Web-{4C8606BF-E715-44E9-9795-3F4CBAD0ADA9}" dt="2021-03-24T10:09:34.602" v="23" actId="14100"/>
          <ac:spMkLst>
            <pc:docMk/>
            <pc:sldMk cId="3940528228" sldId="286"/>
            <ac:spMk id="6" creationId="{67D109BF-B4D3-43EF-9CB6-AD4E9D91249E}"/>
          </ac:spMkLst>
        </pc:spChg>
        <pc:spChg chg="mod">
          <ac:chgData name="Monika Grzybowska" userId="ff2d359a58b38b0e" providerId="Windows Live" clId="Web-{4C8606BF-E715-44E9-9795-3F4CBAD0ADA9}" dt="2021-03-24T10:09:19.477" v="20" actId="1076"/>
          <ac:spMkLst>
            <pc:docMk/>
            <pc:sldMk cId="3940528228" sldId="286"/>
            <ac:spMk id="9" creationId="{631F6799-49C4-4DB5-AA3B-6AB2D507992B}"/>
          </ac:spMkLst>
        </pc:spChg>
        <pc:picChg chg="mod">
          <ac:chgData name="Monika Grzybowska" userId="ff2d359a58b38b0e" providerId="Windows Live" clId="Web-{4C8606BF-E715-44E9-9795-3F4CBAD0ADA9}" dt="2021-03-24T10:09:28.743" v="22" actId="14100"/>
          <ac:picMkLst>
            <pc:docMk/>
            <pc:sldMk cId="3940528228" sldId="286"/>
            <ac:picMk id="10" creationId="{C6B7BBE6-F1FA-48EA-9A3B-11FCA8B3418A}"/>
          </ac:picMkLst>
        </pc:picChg>
      </pc:sldChg>
      <pc:sldChg chg="modSp">
        <pc:chgData name="Monika Grzybowska" userId="ff2d359a58b38b0e" providerId="Windows Live" clId="Web-{4C8606BF-E715-44E9-9795-3F4CBAD0ADA9}" dt="2021-03-24T10:08:06.538" v="6" actId="1076"/>
        <pc:sldMkLst>
          <pc:docMk/>
          <pc:sldMk cId="3271531526" sldId="288"/>
        </pc:sldMkLst>
        <pc:spChg chg="mod">
          <ac:chgData name="Monika Grzybowska" userId="ff2d359a58b38b0e" providerId="Windows Live" clId="Web-{4C8606BF-E715-44E9-9795-3F4CBAD0ADA9}" dt="2021-03-24T10:07:59.912" v="4" actId="14100"/>
          <ac:spMkLst>
            <pc:docMk/>
            <pc:sldMk cId="3271531526" sldId="288"/>
            <ac:spMk id="8" creationId="{574919A1-441B-4BE3-8A26-87ABDAAE33CC}"/>
          </ac:spMkLst>
        </pc:spChg>
        <pc:spChg chg="mod">
          <ac:chgData name="Monika Grzybowska" userId="ff2d359a58b38b0e" providerId="Windows Live" clId="Web-{4C8606BF-E715-44E9-9795-3F4CBAD0ADA9}" dt="2021-03-24T10:08:06.538" v="6" actId="1076"/>
          <ac:spMkLst>
            <pc:docMk/>
            <pc:sldMk cId="3271531526" sldId="288"/>
            <ac:spMk id="9" creationId="{CAA32C0F-E362-4C84-882D-D8E81E43323C}"/>
          </ac:spMkLst>
        </pc:spChg>
      </pc:sldChg>
      <pc:sldChg chg="modSp">
        <pc:chgData name="Monika Grzybowska" userId="ff2d359a58b38b0e" providerId="Windows Live" clId="Web-{4C8606BF-E715-44E9-9795-3F4CBAD0ADA9}" dt="2021-03-24T10:24:24.341" v="227" actId="20577"/>
        <pc:sldMkLst>
          <pc:docMk/>
          <pc:sldMk cId="2849600174" sldId="289"/>
        </pc:sldMkLst>
        <pc:spChg chg="mod">
          <ac:chgData name="Monika Grzybowska" userId="ff2d359a58b38b0e" providerId="Windows Live" clId="Web-{4C8606BF-E715-44E9-9795-3F4CBAD0ADA9}" dt="2021-03-24T10:24:24.341" v="227" actId="20577"/>
          <ac:spMkLst>
            <pc:docMk/>
            <pc:sldMk cId="2849600174" sldId="289"/>
            <ac:spMk id="11" creationId="{A24AC41D-EAAB-482F-9572-AD744718A76B}"/>
          </ac:spMkLst>
        </pc:spChg>
      </pc:sldChg>
      <pc:sldChg chg="addSp delSp modSp add replId">
        <pc:chgData name="Monika Grzybowska" userId="ff2d359a58b38b0e" providerId="Windows Live" clId="Web-{4C8606BF-E715-44E9-9795-3F4CBAD0ADA9}" dt="2021-03-24T10:19:51.210" v="168" actId="14100"/>
        <pc:sldMkLst>
          <pc:docMk/>
          <pc:sldMk cId="4277570661" sldId="298"/>
        </pc:sldMkLst>
        <pc:spChg chg="add mod">
          <ac:chgData name="Monika Grzybowska" userId="ff2d359a58b38b0e" providerId="Windows Live" clId="Web-{4C8606BF-E715-44E9-9795-3F4CBAD0ADA9}" dt="2021-03-24T10:19:51.210" v="168" actId="14100"/>
          <ac:spMkLst>
            <pc:docMk/>
            <pc:sldMk cId="4277570661" sldId="298"/>
            <ac:spMk id="5" creationId="{6977E3B8-4903-47FE-B373-D3001C76939C}"/>
          </ac:spMkLst>
        </pc:spChg>
        <pc:spChg chg="mod">
          <ac:chgData name="Monika Grzybowska" userId="ff2d359a58b38b0e" providerId="Windows Live" clId="Web-{4C8606BF-E715-44E9-9795-3F4CBAD0ADA9}" dt="2021-03-24T10:15:51.376" v="54" actId="20577"/>
          <ac:spMkLst>
            <pc:docMk/>
            <pc:sldMk cId="4277570661" sldId="298"/>
            <ac:spMk id="6" creationId="{E7148764-1A5A-4D36-B22A-05ED4CA1C7AB}"/>
          </ac:spMkLst>
        </pc:spChg>
        <pc:spChg chg="add mod">
          <ac:chgData name="Monika Grzybowska" userId="ff2d359a58b38b0e" providerId="Windows Live" clId="Web-{4C8606BF-E715-44E9-9795-3F4CBAD0ADA9}" dt="2021-03-24T10:19:47.585" v="167" actId="1076"/>
          <ac:spMkLst>
            <pc:docMk/>
            <pc:sldMk cId="4277570661" sldId="298"/>
            <ac:spMk id="7" creationId="{8B75B608-09E1-41D1-91BB-B5E6FDF8FE3F}"/>
          </ac:spMkLst>
        </pc:spChg>
        <pc:spChg chg="del">
          <ac:chgData name="Monika Grzybowska" userId="ff2d359a58b38b0e" providerId="Windows Live" clId="Web-{4C8606BF-E715-44E9-9795-3F4CBAD0ADA9}" dt="2021-03-24T10:15:53.001" v="56"/>
          <ac:spMkLst>
            <pc:docMk/>
            <pc:sldMk cId="4277570661" sldId="298"/>
            <ac:spMk id="8" creationId="{0B5A988D-2FFF-4AC8-B831-9E145892F913}"/>
          </ac:spMkLst>
        </pc:spChg>
        <pc:spChg chg="del">
          <ac:chgData name="Monika Grzybowska" userId="ff2d359a58b38b0e" providerId="Windows Live" clId="Web-{4C8606BF-E715-44E9-9795-3F4CBAD0ADA9}" dt="2021-03-24T10:15:51.939" v="55"/>
          <ac:spMkLst>
            <pc:docMk/>
            <pc:sldMk cId="4277570661" sldId="298"/>
            <ac:spMk id="10" creationId="{C49490BB-DEAA-4BB9-B70F-33E9B53F7628}"/>
          </ac:spMkLst>
        </pc:spChg>
        <pc:picChg chg="del">
          <ac:chgData name="Monika Grzybowska" userId="ff2d359a58b38b0e" providerId="Windows Live" clId="Web-{4C8606BF-E715-44E9-9795-3F4CBAD0ADA9}" dt="2021-03-24T10:14:21.718" v="35"/>
          <ac:picMkLst>
            <pc:docMk/>
            <pc:sldMk cId="4277570661" sldId="298"/>
            <ac:picMk id="2" creationId="{1EE44383-3DDF-4C2C-9F6A-ADEE58E3F3D6}"/>
          </ac:picMkLst>
        </pc:picChg>
        <pc:picChg chg="add mod ord">
          <ac:chgData name="Monika Grzybowska" userId="ff2d359a58b38b0e" providerId="Windows Live" clId="Web-{4C8606BF-E715-44E9-9795-3F4CBAD0ADA9}" dt="2021-03-24T10:15:27.579" v="41"/>
          <ac:picMkLst>
            <pc:docMk/>
            <pc:sldMk cId="4277570661" sldId="298"/>
            <ac:picMk id="3" creationId="{87BF0E78-AFFE-461B-80C4-49DE18995F8F}"/>
          </ac:picMkLst>
        </pc:picChg>
      </pc:sldChg>
      <pc:sldChg chg="addSp delSp modSp add replId">
        <pc:chgData name="Monika Grzybowska" userId="ff2d359a58b38b0e" providerId="Windows Live" clId="Web-{4C8606BF-E715-44E9-9795-3F4CBAD0ADA9}" dt="2021-03-24T10:24:07.075" v="225" actId="20577"/>
        <pc:sldMkLst>
          <pc:docMk/>
          <pc:sldMk cId="1027359531" sldId="299"/>
        </pc:sldMkLst>
        <pc:spChg chg="mod">
          <ac:chgData name="Monika Grzybowska" userId="ff2d359a58b38b0e" providerId="Windows Live" clId="Web-{4C8606BF-E715-44E9-9795-3F4CBAD0ADA9}" dt="2021-03-24T10:22:55.589" v="193" actId="20577"/>
          <ac:spMkLst>
            <pc:docMk/>
            <pc:sldMk cId="1027359531" sldId="299"/>
            <ac:spMk id="6" creationId="{E7148764-1A5A-4D36-B22A-05ED4CA1C7AB}"/>
          </ac:spMkLst>
        </pc:spChg>
        <pc:spChg chg="mod">
          <ac:chgData name="Monika Grzybowska" userId="ff2d359a58b38b0e" providerId="Windows Live" clId="Web-{4C8606BF-E715-44E9-9795-3F4CBAD0ADA9}" dt="2021-03-24T10:24:07.075" v="225" actId="20577"/>
          <ac:spMkLst>
            <pc:docMk/>
            <pc:sldMk cId="1027359531" sldId="299"/>
            <ac:spMk id="7" creationId="{8B75B608-09E1-41D1-91BB-B5E6FDF8FE3F}"/>
          </ac:spMkLst>
        </pc:spChg>
        <pc:picChg chg="add mod ord">
          <ac:chgData name="Monika Grzybowska" userId="ff2d359a58b38b0e" providerId="Windows Live" clId="Web-{4C8606BF-E715-44E9-9795-3F4CBAD0ADA9}" dt="2021-03-24T10:24:00.731" v="221"/>
          <ac:picMkLst>
            <pc:docMk/>
            <pc:sldMk cId="1027359531" sldId="299"/>
            <ac:picMk id="2" creationId="{AB252F8D-E88B-47CB-9FDC-FB9DAC1CF684}"/>
          </ac:picMkLst>
        </pc:picChg>
        <pc:picChg chg="del">
          <ac:chgData name="Monika Grzybowska" userId="ff2d359a58b38b0e" providerId="Windows Live" clId="Web-{4C8606BF-E715-44E9-9795-3F4CBAD0ADA9}" dt="2021-03-24T10:23:13.808" v="216"/>
          <ac:picMkLst>
            <pc:docMk/>
            <pc:sldMk cId="1027359531" sldId="299"/>
            <ac:picMk id="3" creationId="{87BF0E78-AFFE-461B-80C4-49DE18995F8F}"/>
          </ac:picMkLst>
        </pc:picChg>
      </pc:sldChg>
      <pc:sldChg chg="addSp delSp modSp add mod replId setBg">
        <pc:chgData name="Monika Grzybowska" userId="ff2d359a58b38b0e" providerId="Windows Live" clId="Web-{4C8606BF-E715-44E9-9795-3F4CBAD0ADA9}" dt="2021-03-24T10:29:03.660" v="248" actId="1076"/>
        <pc:sldMkLst>
          <pc:docMk/>
          <pc:sldMk cId="3253264046" sldId="300"/>
        </pc:sldMkLst>
        <pc:spChg chg="del">
          <ac:chgData name="Monika Grzybowska" userId="ff2d359a58b38b0e" providerId="Windows Live" clId="Web-{4C8606BF-E715-44E9-9795-3F4CBAD0ADA9}" dt="2021-03-24T10:24:36.966" v="231"/>
          <ac:spMkLst>
            <pc:docMk/>
            <pc:sldMk cId="3253264046" sldId="300"/>
            <ac:spMk id="4" creationId="{7EDBEE68-4B79-4B4C-A55F-C3FCCAE51FCB}"/>
          </ac:spMkLst>
        </pc:spChg>
        <pc:spChg chg="del">
          <ac:chgData name="Monika Grzybowska" userId="ff2d359a58b38b0e" providerId="Windows Live" clId="Web-{4C8606BF-E715-44E9-9795-3F4CBAD0ADA9}" dt="2021-03-24T10:24:36.029" v="230"/>
          <ac:spMkLst>
            <pc:docMk/>
            <pc:sldMk cId="3253264046" sldId="300"/>
            <ac:spMk id="6" creationId="{FFD66161-BD6F-4498-AAA5-470B5914D7B3}"/>
          </ac:spMkLst>
        </pc:spChg>
        <pc:spChg chg="del">
          <ac:chgData name="Monika Grzybowska" userId="ff2d359a58b38b0e" providerId="Windows Live" clId="Web-{4C8606BF-E715-44E9-9795-3F4CBAD0ADA9}" dt="2021-03-24T10:24:38.185" v="232"/>
          <ac:spMkLst>
            <pc:docMk/>
            <pc:sldMk cId="3253264046" sldId="300"/>
            <ac:spMk id="9" creationId="{376EDD6E-6798-413A-BB8A-36D312E5571A}"/>
          </ac:spMkLst>
        </pc:spChg>
        <pc:spChg chg="del">
          <ac:chgData name="Monika Grzybowska" userId="ff2d359a58b38b0e" providerId="Windows Live" clId="Web-{4C8606BF-E715-44E9-9795-3F4CBAD0ADA9}" dt="2021-03-24T10:24:40.263" v="233"/>
          <ac:spMkLst>
            <pc:docMk/>
            <pc:sldMk cId="3253264046" sldId="300"/>
            <ac:spMk id="11" creationId="{A24AC41D-EAAB-482F-9572-AD744718A76B}"/>
          </ac:spMkLst>
        </pc:spChg>
        <pc:picChg chg="del">
          <ac:chgData name="Monika Grzybowska" userId="ff2d359a58b38b0e" providerId="Windows Live" clId="Web-{4C8606BF-E715-44E9-9795-3F4CBAD0ADA9}" dt="2021-03-24T10:24:34.701" v="229"/>
          <ac:picMkLst>
            <pc:docMk/>
            <pc:sldMk cId="3253264046" sldId="300"/>
            <ac:picMk id="2" creationId="{C5859938-6921-43CB-B513-6450F21222A7}"/>
          </ac:picMkLst>
        </pc:picChg>
        <pc:picChg chg="add del mod">
          <ac:chgData name="Monika Grzybowska" userId="ff2d359a58b38b0e" providerId="Windows Live" clId="Web-{4C8606BF-E715-44E9-9795-3F4CBAD0ADA9}" dt="2021-03-24T10:28:37.519" v="243"/>
          <ac:picMkLst>
            <pc:docMk/>
            <pc:sldMk cId="3253264046" sldId="300"/>
            <ac:picMk id="3" creationId="{FB0CAEA7-2340-43B3-B0CB-585B0A2572F4}"/>
          </ac:picMkLst>
        </pc:picChg>
        <pc:picChg chg="add mod">
          <ac:chgData name="Monika Grzybowska" userId="ff2d359a58b38b0e" providerId="Windows Live" clId="Web-{4C8606BF-E715-44E9-9795-3F4CBAD0ADA9}" dt="2021-03-24T10:29:03.660" v="248" actId="1076"/>
          <ac:picMkLst>
            <pc:docMk/>
            <pc:sldMk cId="3253264046" sldId="300"/>
            <ac:picMk id="5" creationId="{C9B56B71-D5EA-43AD-B7B5-92A6FF147FA0}"/>
          </ac:picMkLst>
        </pc:picChg>
      </pc:sldChg>
    </pc:docChg>
  </pc:docChgLst>
  <pc:docChgLst>
    <pc:chgData name="Monika Grzybowska" userId="ff2d359a58b38b0e" providerId="Windows Live" clId="Web-{16B310F7-B819-4FE3-BD69-99BA1CE311AB}"/>
    <pc:docChg chg="addSld delSld modSld sldOrd">
      <pc:chgData name="Monika Grzybowska" userId="ff2d359a58b38b0e" providerId="Windows Live" clId="Web-{16B310F7-B819-4FE3-BD69-99BA1CE311AB}" dt="2021-03-22T13:29:07.344" v="1969" actId="20577"/>
      <pc:docMkLst>
        <pc:docMk/>
      </pc:docMkLst>
      <pc:sldChg chg="del">
        <pc:chgData name="Monika Grzybowska" userId="ff2d359a58b38b0e" providerId="Windows Live" clId="Web-{16B310F7-B819-4FE3-BD69-99BA1CE311AB}" dt="2021-03-22T10:37:22.646" v="4"/>
        <pc:sldMkLst>
          <pc:docMk/>
          <pc:sldMk cId="650317164" sldId="256"/>
        </pc:sldMkLst>
      </pc:sldChg>
      <pc:sldChg chg="addSp delSp modSp new">
        <pc:chgData name="Monika Grzybowska" userId="ff2d359a58b38b0e" providerId="Windows Live" clId="Web-{16B310F7-B819-4FE3-BD69-99BA1CE311AB}" dt="2021-03-22T10:43:48.482" v="61" actId="1076"/>
        <pc:sldMkLst>
          <pc:docMk/>
          <pc:sldMk cId="1861133648" sldId="257"/>
        </pc:sldMkLst>
        <pc:spChg chg="add mod">
          <ac:chgData name="Monika Grzybowska" userId="ff2d359a58b38b0e" providerId="Windows Live" clId="Web-{16B310F7-B819-4FE3-BD69-99BA1CE311AB}" dt="2021-03-22T10:43:43.435" v="59" actId="1076"/>
          <ac:spMkLst>
            <pc:docMk/>
            <pc:sldMk cId="1861133648" sldId="257"/>
            <ac:spMk id="6" creationId="{8C70F8E3-5A1D-43C4-87BF-E6CE14D8FC2F}"/>
          </ac:spMkLst>
        </pc:spChg>
        <pc:picChg chg="add del mod">
          <ac:chgData name="Monika Grzybowska" userId="ff2d359a58b38b0e" providerId="Windows Live" clId="Web-{16B310F7-B819-4FE3-BD69-99BA1CE311AB}" dt="2021-03-22T10:40:21.798" v="12"/>
          <ac:picMkLst>
            <pc:docMk/>
            <pc:sldMk cId="1861133648" sldId="257"/>
            <ac:picMk id="2" creationId="{4F536438-E97A-4661-9556-1022DDBDA4CF}"/>
          </ac:picMkLst>
        </pc:picChg>
        <pc:picChg chg="add mod">
          <ac:chgData name="Monika Grzybowska" userId="ff2d359a58b38b0e" providerId="Windows Live" clId="Web-{16B310F7-B819-4FE3-BD69-99BA1CE311AB}" dt="2021-03-22T10:41:51.725" v="31" actId="14100"/>
          <ac:picMkLst>
            <pc:docMk/>
            <pc:sldMk cId="1861133648" sldId="257"/>
            <ac:picMk id="3" creationId="{013E8FB9-282A-40EF-867A-BA150D96CB8B}"/>
          </ac:picMkLst>
        </pc:picChg>
        <pc:picChg chg="add del mod">
          <ac:chgData name="Monika Grzybowska" userId="ff2d359a58b38b0e" providerId="Windows Live" clId="Web-{16B310F7-B819-4FE3-BD69-99BA1CE311AB}" dt="2021-03-22T10:41:12.832" v="23"/>
          <ac:picMkLst>
            <pc:docMk/>
            <pc:sldMk cId="1861133648" sldId="257"/>
            <ac:picMk id="4" creationId="{E8D03A4A-9AE8-4631-AA23-1E343B2C14C5}"/>
          </ac:picMkLst>
        </pc:picChg>
        <pc:picChg chg="add del mod">
          <ac:chgData name="Monika Grzybowska" userId="ff2d359a58b38b0e" providerId="Windows Live" clId="Web-{16B310F7-B819-4FE3-BD69-99BA1CE311AB}" dt="2021-03-22T10:40:46.128" v="18"/>
          <ac:picMkLst>
            <pc:docMk/>
            <pc:sldMk cId="1861133648" sldId="257"/>
            <ac:picMk id="5" creationId="{3818AE94-8294-46CD-900A-0A59125749E5}"/>
          </ac:picMkLst>
        </pc:picChg>
        <pc:picChg chg="add mod">
          <ac:chgData name="Monika Grzybowska" userId="ff2d359a58b38b0e" providerId="Windows Live" clId="Web-{16B310F7-B819-4FE3-BD69-99BA1CE311AB}" dt="2021-03-22T10:43:48.482" v="61" actId="1076"/>
          <ac:picMkLst>
            <pc:docMk/>
            <pc:sldMk cId="1861133648" sldId="257"/>
            <ac:picMk id="7" creationId="{CC775BE8-FF85-480E-A57B-C7CE1C3EB981}"/>
          </ac:picMkLst>
        </pc:picChg>
      </pc:sldChg>
      <pc:sldChg chg="addSp delSp modSp add replId">
        <pc:chgData name="Monika Grzybowska" userId="ff2d359a58b38b0e" providerId="Windows Live" clId="Web-{16B310F7-B819-4FE3-BD69-99BA1CE311AB}" dt="2021-03-22T11:10:17.075" v="342" actId="1076"/>
        <pc:sldMkLst>
          <pc:docMk/>
          <pc:sldMk cId="187393235" sldId="258"/>
        </pc:sldMkLst>
        <pc:spChg chg="add mod">
          <ac:chgData name="Monika Grzybowska" userId="ff2d359a58b38b0e" providerId="Windows Live" clId="Web-{16B310F7-B819-4FE3-BD69-99BA1CE311AB}" dt="2021-03-22T10:47:24.698" v="85"/>
          <ac:spMkLst>
            <pc:docMk/>
            <pc:sldMk cId="187393235" sldId="258"/>
            <ac:spMk id="8" creationId="{5478188E-4F52-4220-ABD1-DE8009DD4363}"/>
          </ac:spMkLst>
        </pc:spChg>
        <pc:spChg chg="add mod">
          <ac:chgData name="Monika Grzybowska" userId="ff2d359a58b38b0e" providerId="Windows Live" clId="Web-{16B310F7-B819-4FE3-BD69-99BA1CE311AB}" dt="2021-03-22T11:04:22.179" v="194" actId="20577"/>
          <ac:spMkLst>
            <pc:docMk/>
            <pc:sldMk cId="187393235" sldId="258"/>
            <ac:spMk id="11" creationId="{047A223F-438F-4BCA-A096-6EE8A2D31CA7}"/>
          </ac:spMkLst>
        </pc:spChg>
        <pc:spChg chg="add mod">
          <ac:chgData name="Monika Grzybowska" userId="ff2d359a58b38b0e" providerId="Windows Live" clId="Web-{16B310F7-B819-4FE3-BD69-99BA1CE311AB}" dt="2021-03-22T11:10:17.075" v="342" actId="1076"/>
          <ac:spMkLst>
            <pc:docMk/>
            <pc:sldMk cId="187393235" sldId="258"/>
            <ac:spMk id="13" creationId="{C191F415-930D-4298-95AE-74C41B95895D}"/>
          </ac:spMkLst>
        </pc:spChg>
        <pc:picChg chg="add del mod">
          <ac:chgData name="Monika Grzybowska" userId="ff2d359a58b38b0e" providerId="Windows Live" clId="Web-{16B310F7-B819-4FE3-BD69-99BA1CE311AB}" dt="2021-03-22T10:40:41.439" v="17"/>
          <ac:picMkLst>
            <pc:docMk/>
            <pc:sldMk cId="187393235" sldId="258"/>
            <ac:picMk id="2" creationId="{1D89D159-F4BF-487F-8E1E-93E3F06DF80C}"/>
          </ac:picMkLst>
        </pc:picChg>
        <pc:picChg chg="add del mod">
          <ac:chgData name="Monika Grzybowska" userId="ff2d359a58b38b0e" providerId="Windows Live" clId="Web-{16B310F7-B819-4FE3-BD69-99BA1CE311AB}" dt="2021-03-22T10:41:08.144" v="22"/>
          <ac:picMkLst>
            <pc:docMk/>
            <pc:sldMk cId="187393235" sldId="258"/>
            <ac:picMk id="3" creationId="{FD49AF4E-4312-4D2E-9C25-E5F8B2B1EFFD}"/>
          </ac:picMkLst>
        </pc:picChg>
        <pc:picChg chg="add del mod">
          <ac:chgData name="Monika Grzybowska" userId="ff2d359a58b38b0e" providerId="Windows Live" clId="Web-{16B310F7-B819-4FE3-BD69-99BA1CE311AB}" dt="2021-03-22T10:41:37.036" v="28"/>
          <ac:picMkLst>
            <pc:docMk/>
            <pc:sldMk cId="187393235" sldId="258"/>
            <ac:picMk id="4" creationId="{B8E4DBFD-1D71-40EB-BFBF-4D38DA077799}"/>
          </ac:picMkLst>
        </pc:picChg>
        <pc:picChg chg="add mod">
          <ac:chgData name="Monika Grzybowska" userId="ff2d359a58b38b0e" providerId="Windows Live" clId="Web-{16B310F7-B819-4FE3-BD69-99BA1CE311AB}" dt="2021-03-22T10:46:16.787" v="76" actId="14100"/>
          <ac:picMkLst>
            <pc:docMk/>
            <pc:sldMk cId="187393235" sldId="258"/>
            <ac:picMk id="5" creationId="{FD2E3F75-3E1A-4CDC-9232-D7DDA957538C}"/>
          </ac:picMkLst>
        </pc:picChg>
        <pc:picChg chg="add del mod">
          <ac:chgData name="Monika Grzybowska" userId="ff2d359a58b38b0e" providerId="Windows Live" clId="Web-{16B310F7-B819-4FE3-BD69-99BA1CE311AB}" dt="2021-03-22T10:45:57.583" v="72"/>
          <ac:picMkLst>
            <pc:docMk/>
            <pc:sldMk cId="187393235" sldId="258"/>
            <ac:picMk id="6" creationId="{952DCBA3-23E4-447C-88D4-DB7F3F6F949A}"/>
          </ac:picMkLst>
        </pc:picChg>
        <pc:picChg chg="add del mod">
          <ac:chgData name="Monika Grzybowska" userId="ff2d359a58b38b0e" providerId="Windows Live" clId="Web-{16B310F7-B819-4FE3-BD69-99BA1CE311AB}" dt="2021-03-22T10:45:29.519" v="65"/>
          <ac:picMkLst>
            <pc:docMk/>
            <pc:sldMk cId="187393235" sldId="258"/>
            <ac:picMk id="7" creationId="{636280E3-B8EA-4D85-8A7D-C344EF0E1A61}"/>
          </ac:picMkLst>
        </pc:picChg>
        <pc:picChg chg="add mod">
          <ac:chgData name="Monika Grzybowska" userId="ff2d359a58b38b0e" providerId="Windows Live" clId="Web-{16B310F7-B819-4FE3-BD69-99BA1CE311AB}" dt="2021-03-22T11:10:11.653" v="341" actId="1076"/>
          <ac:picMkLst>
            <pc:docMk/>
            <pc:sldMk cId="187393235" sldId="258"/>
            <ac:picMk id="9" creationId="{8D187265-4D8C-471E-8FF3-558A6359460D}"/>
          </ac:picMkLst>
        </pc:picChg>
      </pc:sldChg>
      <pc:sldChg chg="addSp delSp modSp add replId">
        <pc:chgData name="Monika Grzybowska" userId="ff2d359a58b38b0e" providerId="Windows Live" clId="Web-{16B310F7-B819-4FE3-BD69-99BA1CE311AB}" dt="2021-03-22T13:06:38.187" v="1771"/>
        <pc:sldMkLst>
          <pc:docMk/>
          <pc:sldMk cId="1925916234" sldId="259"/>
        </pc:sldMkLst>
        <pc:picChg chg="add del mod">
          <ac:chgData name="Monika Grzybowska" userId="ff2d359a58b38b0e" providerId="Windows Live" clId="Web-{16B310F7-B819-4FE3-BD69-99BA1CE311AB}" dt="2021-03-22T10:45:45.895" v="69"/>
          <ac:picMkLst>
            <pc:docMk/>
            <pc:sldMk cId="1925916234" sldId="259"/>
            <ac:picMk id="2" creationId="{7E1D6A2B-C4D0-40A5-8936-8D781664133A}"/>
          </ac:picMkLst>
        </pc:picChg>
        <pc:picChg chg="add del mod">
          <ac:chgData name="Monika Grzybowska" userId="ff2d359a58b38b0e" providerId="Windows Live" clId="Web-{16B310F7-B819-4FE3-BD69-99BA1CE311AB}" dt="2021-03-22T13:06:11.701" v="1765"/>
          <ac:picMkLst>
            <pc:docMk/>
            <pc:sldMk cId="1925916234" sldId="259"/>
            <ac:picMk id="3" creationId="{DE7CA7AE-D958-463A-94DE-910C8659FF42}"/>
          </ac:picMkLst>
        </pc:picChg>
        <pc:picChg chg="add del mod">
          <ac:chgData name="Monika Grzybowska" userId="ff2d359a58b38b0e" providerId="Windows Live" clId="Web-{16B310F7-B819-4FE3-BD69-99BA1CE311AB}" dt="2021-03-22T13:06:38.187" v="1771"/>
          <ac:picMkLst>
            <pc:docMk/>
            <pc:sldMk cId="1925916234" sldId="259"/>
            <ac:picMk id="4" creationId="{51AF7109-10DB-4AC9-88C1-862641C009B4}"/>
          </ac:picMkLst>
        </pc:picChg>
      </pc:sldChg>
      <pc:sldChg chg="add replId">
        <pc:chgData name="Monika Grzybowska" userId="ff2d359a58b38b0e" providerId="Windows Live" clId="Web-{16B310F7-B819-4FE3-BD69-99BA1CE311AB}" dt="2021-03-22T10:34:18.589" v="3"/>
        <pc:sldMkLst>
          <pc:docMk/>
          <pc:sldMk cId="3084133004" sldId="260"/>
        </pc:sldMkLst>
      </pc:sldChg>
      <pc:sldChg chg="addSp delSp modSp add ord replId">
        <pc:chgData name="Monika Grzybowska" userId="ff2d359a58b38b0e" providerId="Windows Live" clId="Web-{16B310F7-B819-4FE3-BD69-99BA1CE311AB}" dt="2021-03-22T13:02:46.861" v="1727"/>
        <pc:sldMkLst>
          <pc:docMk/>
          <pc:sldMk cId="4001457741" sldId="261"/>
        </pc:sldMkLst>
        <pc:spChg chg="add mod">
          <ac:chgData name="Monika Grzybowska" userId="ff2d359a58b38b0e" providerId="Windows Live" clId="Web-{16B310F7-B819-4FE3-BD69-99BA1CE311AB}" dt="2021-03-22T11:06:04.716" v="211" actId="20577"/>
          <ac:spMkLst>
            <pc:docMk/>
            <pc:sldMk cId="4001457741" sldId="261"/>
            <ac:spMk id="3" creationId="{84B6A6DD-6890-4CE4-9204-9A67E576C0A6}"/>
          </ac:spMkLst>
        </pc:spChg>
        <pc:spChg chg="add mod">
          <ac:chgData name="Monika Grzybowska" userId="ff2d359a58b38b0e" providerId="Windows Live" clId="Web-{16B310F7-B819-4FE3-BD69-99BA1CE311AB}" dt="2021-03-22T11:13:13.039" v="448" actId="1076"/>
          <ac:spMkLst>
            <pc:docMk/>
            <pc:sldMk cId="4001457741" sldId="261"/>
            <ac:spMk id="4" creationId="{40F4DA03-3A78-4220-A033-69FCECDC0690}"/>
          </ac:spMkLst>
        </pc:spChg>
        <pc:picChg chg="add del mod">
          <ac:chgData name="Monika Grzybowska" userId="ff2d359a58b38b0e" providerId="Windows Live" clId="Web-{16B310F7-B819-4FE3-BD69-99BA1CE311AB}" dt="2021-03-22T11:14:24.246" v="456"/>
          <ac:picMkLst>
            <pc:docMk/>
            <pc:sldMk cId="4001457741" sldId="261"/>
            <ac:picMk id="2" creationId="{6CC4445E-268C-482B-80E8-D25B48244EDE}"/>
          </ac:picMkLst>
        </pc:picChg>
        <pc:picChg chg="add mod">
          <ac:chgData name="Monika Grzybowska" userId="ff2d359a58b38b0e" providerId="Windows Live" clId="Web-{16B310F7-B819-4FE3-BD69-99BA1CE311AB}" dt="2021-03-22T11:15:23.906" v="463" actId="1076"/>
          <ac:picMkLst>
            <pc:docMk/>
            <pc:sldMk cId="4001457741" sldId="261"/>
            <ac:picMk id="9" creationId="{423837A4-AF9A-42DE-89AB-F8B86988AC9F}"/>
          </ac:picMkLst>
        </pc:picChg>
        <pc:picChg chg="add mod">
          <ac:chgData name="Monika Grzybowska" userId="ff2d359a58b38b0e" providerId="Windows Live" clId="Web-{16B310F7-B819-4FE3-BD69-99BA1CE311AB}" dt="2021-03-22T11:17:24.553" v="479" actId="1076"/>
          <ac:picMkLst>
            <pc:docMk/>
            <pc:sldMk cId="4001457741" sldId="261"/>
            <ac:picMk id="10" creationId="{CFD38251-D7DB-4633-925C-C40E0D5600DD}"/>
          </ac:picMkLst>
        </pc:picChg>
        <pc:picChg chg="add del mod">
          <ac:chgData name="Monika Grzybowska" userId="ff2d359a58b38b0e" providerId="Windows Live" clId="Web-{16B310F7-B819-4FE3-BD69-99BA1CE311AB}" dt="2021-03-22T11:15:41.563" v="471"/>
          <ac:picMkLst>
            <pc:docMk/>
            <pc:sldMk cId="4001457741" sldId="261"/>
            <ac:picMk id="11" creationId="{98F18DFA-9754-4E5B-8EC6-8FC88BCDD5D1}"/>
          </ac:picMkLst>
        </pc:picChg>
        <pc:picChg chg="add mod">
          <ac:chgData name="Monika Grzybowska" userId="ff2d359a58b38b0e" providerId="Windows Live" clId="Web-{16B310F7-B819-4FE3-BD69-99BA1CE311AB}" dt="2021-03-22T11:17:22.772" v="478" actId="1076"/>
          <ac:picMkLst>
            <pc:docMk/>
            <pc:sldMk cId="4001457741" sldId="261"/>
            <ac:picMk id="12" creationId="{22CD5402-F4D3-42BD-8820-FE7CA209CB75}"/>
          </ac:picMkLst>
        </pc:picChg>
      </pc:sldChg>
      <pc:sldChg chg="addSp modSp add ord replId">
        <pc:chgData name="Monika Grzybowska" userId="ff2d359a58b38b0e" providerId="Windows Live" clId="Web-{16B310F7-B819-4FE3-BD69-99BA1CE311AB}" dt="2021-03-22T11:44:11.726" v="1115"/>
        <pc:sldMkLst>
          <pc:docMk/>
          <pc:sldMk cId="1851787297" sldId="262"/>
        </pc:sldMkLst>
        <pc:spChg chg="add mod">
          <ac:chgData name="Monika Grzybowska" userId="ff2d359a58b38b0e" providerId="Windows Live" clId="Web-{16B310F7-B819-4FE3-BD69-99BA1CE311AB}" dt="2021-03-22T11:04:30.055" v="204" actId="20577"/>
          <ac:spMkLst>
            <pc:docMk/>
            <pc:sldMk cId="1851787297" sldId="262"/>
            <ac:spMk id="3" creationId="{0CDAA1C5-AC29-4576-9619-456D5B6A6125}"/>
          </ac:spMkLst>
        </pc:spChg>
        <pc:spChg chg="add mod">
          <ac:chgData name="Monika Grzybowska" userId="ff2d359a58b38b0e" providerId="Windows Live" clId="Web-{16B310F7-B819-4FE3-BD69-99BA1CE311AB}" dt="2021-03-22T11:20:06.188" v="592" actId="20577"/>
          <ac:spMkLst>
            <pc:docMk/>
            <pc:sldMk cId="1851787297" sldId="262"/>
            <ac:spMk id="4" creationId="{60B8D737-3E65-4E9B-AE60-57CA36A36793}"/>
          </ac:spMkLst>
        </pc:spChg>
        <pc:picChg chg="add mod">
          <ac:chgData name="Monika Grzybowska" userId="ff2d359a58b38b0e" providerId="Windows Live" clId="Web-{16B310F7-B819-4FE3-BD69-99BA1CE311AB}" dt="2021-03-22T11:20:13.688" v="595" actId="1076"/>
          <ac:picMkLst>
            <pc:docMk/>
            <pc:sldMk cId="1851787297" sldId="262"/>
            <ac:picMk id="2" creationId="{8577AD2F-B3DF-4929-ACBA-8FBA116EC34A}"/>
          </ac:picMkLst>
        </pc:picChg>
      </pc:sldChg>
      <pc:sldChg chg="addSp delSp modSp add ord replId">
        <pc:chgData name="Monika Grzybowska" userId="ff2d359a58b38b0e" providerId="Windows Live" clId="Web-{16B310F7-B819-4FE3-BD69-99BA1CE311AB}" dt="2021-03-22T13:03:50.537" v="1745"/>
        <pc:sldMkLst>
          <pc:docMk/>
          <pc:sldMk cId="3935470446" sldId="263"/>
        </pc:sldMkLst>
        <pc:spChg chg="add">
          <ac:chgData name="Monika Grzybowska" userId="ff2d359a58b38b0e" providerId="Windows Live" clId="Web-{16B310F7-B819-4FE3-BD69-99BA1CE311AB}" dt="2021-03-22T11:04:13.319" v="189"/>
          <ac:spMkLst>
            <pc:docMk/>
            <pc:sldMk cId="3935470446" sldId="263"/>
            <ac:spMk id="2" creationId="{112CBF35-724F-4FD2-8814-02EDDA3CC1DB}"/>
          </ac:spMkLst>
        </pc:spChg>
        <pc:spChg chg="add mod">
          <ac:chgData name="Monika Grzybowska" userId="ff2d359a58b38b0e" providerId="Windows Live" clId="Web-{16B310F7-B819-4FE3-BD69-99BA1CE311AB}" dt="2021-03-22T11:24:16.515" v="659" actId="1076"/>
          <ac:spMkLst>
            <pc:docMk/>
            <pc:sldMk cId="3935470446" sldId="263"/>
            <ac:spMk id="3" creationId="{60217D57-481C-48B1-975B-315A79CD341F}"/>
          </ac:spMkLst>
        </pc:spChg>
        <pc:picChg chg="add del mod">
          <ac:chgData name="Monika Grzybowska" userId="ff2d359a58b38b0e" providerId="Windows Live" clId="Web-{16B310F7-B819-4FE3-BD69-99BA1CE311AB}" dt="2021-03-22T11:23:28.028" v="599"/>
          <ac:picMkLst>
            <pc:docMk/>
            <pc:sldMk cId="3935470446" sldId="263"/>
            <ac:picMk id="7" creationId="{58D76BB4-3A9B-40ED-8AD1-E5D08067CE30}"/>
          </ac:picMkLst>
        </pc:picChg>
        <pc:picChg chg="add mod">
          <ac:chgData name="Monika Grzybowska" userId="ff2d359a58b38b0e" providerId="Windows Live" clId="Web-{16B310F7-B819-4FE3-BD69-99BA1CE311AB}" dt="2021-03-22T11:24:21.797" v="661" actId="1076"/>
          <ac:picMkLst>
            <pc:docMk/>
            <pc:sldMk cId="3935470446" sldId="263"/>
            <ac:picMk id="9" creationId="{58A28842-5C78-426D-8981-B31ABD5DDB43}"/>
          </ac:picMkLst>
        </pc:picChg>
      </pc:sldChg>
      <pc:sldChg chg="addSp delSp modSp add ord replId">
        <pc:chgData name="Monika Grzybowska" userId="ff2d359a58b38b0e" providerId="Windows Live" clId="Web-{16B310F7-B819-4FE3-BD69-99BA1CE311AB}" dt="2021-03-22T13:02:31.392" v="1725"/>
        <pc:sldMkLst>
          <pc:docMk/>
          <pc:sldMk cId="3022078965" sldId="264"/>
        </pc:sldMkLst>
        <pc:spChg chg="add mod">
          <ac:chgData name="Monika Grzybowska" userId="ff2d359a58b38b0e" providerId="Windows Live" clId="Web-{16B310F7-B819-4FE3-BD69-99BA1CE311AB}" dt="2021-03-22T11:01:36.498" v="145" actId="1076"/>
          <ac:spMkLst>
            <pc:docMk/>
            <pc:sldMk cId="3022078965" sldId="264"/>
            <ac:spMk id="9" creationId="{675EF796-47C6-4FEE-97EC-D77E372CBF93}"/>
          </ac:spMkLst>
        </pc:spChg>
        <pc:spChg chg="add mod">
          <ac:chgData name="Monika Grzybowska" userId="ff2d359a58b38b0e" providerId="Windows Live" clId="Web-{16B310F7-B819-4FE3-BD69-99BA1CE311AB}" dt="2021-03-22T11:04:04.725" v="176" actId="20577"/>
          <ac:spMkLst>
            <pc:docMk/>
            <pc:sldMk cId="3022078965" sldId="264"/>
            <ac:spMk id="10" creationId="{0A6DB940-C7B0-42B9-A1EB-D15E156EE816}"/>
          </ac:spMkLst>
        </pc:spChg>
        <pc:picChg chg="add del mod">
          <ac:chgData name="Monika Grzybowska" userId="ff2d359a58b38b0e" providerId="Windows Live" clId="Web-{16B310F7-B819-4FE3-BD69-99BA1CE311AB}" dt="2021-03-22T10:58:39.643" v="103"/>
          <ac:picMkLst>
            <pc:docMk/>
            <pc:sldMk cId="3022078965" sldId="264"/>
            <ac:picMk id="2" creationId="{DAF8DE1D-BE98-43EF-ACC9-31F30B565319}"/>
          </ac:picMkLst>
        </pc:picChg>
        <pc:picChg chg="add del mod">
          <ac:chgData name="Monika Grzybowska" userId="ff2d359a58b38b0e" providerId="Windows Live" clId="Web-{16B310F7-B819-4FE3-BD69-99BA1CE311AB}" dt="2021-03-22T10:58:30.096" v="101"/>
          <ac:picMkLst>
            <pc:docMk/>
            <pc:sldMk cId="3022078965" sldId="264"/>
            <ac:picMk id="3" creationId="{524C40C4-2F76-494B-8336-ED41F90B13D1}"/>
          </ac:picMkLst>
        </pc:picChg>
        <pc:picChg chg="add mod">
          <ac:chgData name="Monika Grzybowska" userId="ff2d359a58b38b0e" providerId="Windows Live" clId="Web-{16B310F7-B819-4FE3-BD69-99BA1CE311AB}" dt="2021-03-22T11:04:05.334" v="185" actId="1076"/>
          <ac:picMkLst>
            <pc:docMk/>
            <pc:sldMk cId="3022078965" sldId="264"/>
            <ac:picMk id="4" creationId="{923666FF-7B9B-42EC-B305-E59F8CFE3AC9}"/>
          </ac:picMkLst>
        </pc:picChg>
        <pc:picChg chg="add mod">
          <ac:chgData name="Monika Grzybowska" userId="ff2d359a58b38b0e" providerId="Windows Live" clId="Web-{16B310F7-B819-4FE3-BD69-99BA1CE311AB}" dt="2021-03-22T11:04:05.288" v="184" actId="1076"/>
          <ac:picMkLst>
            <pc:docMk/>
            <pc:sldMk cId="3022078965" sldId="264"/>
            <ac:picMk id="6" creationId="{54E145C4-43B8-4FCC-AA48-E0C3E4F4CA1F}"/>
          </ac:picMkLst>
        </pc:picChg>
        <pc:picChg chg="add del mod">
          <ac:chgData name="Monika Grzybowska" userId="ff2d359a58b38b0e" providerId="Windows Live" clId="Web-{16B310F7-B819-4FE3-BD69-99BA1CE311AB}" dt="2021-03-22T10:58:20.017" v="99"/>
          <ac:picMkLst>
            <pc:docMk/>
            <pc:sldMk cId="3022078965" sldId="264"/>
            <ac:picMk id="7" creationId="{A02DE398-E13F-4F2C-8C95-18CE6B832AD8}"/>
          </ac:picMkLst>
        </pc:picChg>
      </pc:sldChg>
      <pc:sldChg chg="addSp modSp add ord replId">
        <pc:chgData name="Monika Grzybowska" userId="ff2d359a58b38b0e" providerId="Windows Live" clId="Web-{16B310F7-B819-4FE3-BD69-99BA1CE311AB}" dt="2021-03-22T13:02:28.626" v="1724"/>
        <pc:sldMkLst>
          <pc:docMk/>
          <pc:sldMk cId="3464649211" sldId="265"/>
        </pc:sldMkLst>
        <pc:spChg chg="mod">
          <ac:chgData name="Monika Grzybowska" userId="ff2d359a58b38b0e" providerId="Windows Live" clId="Web-{16B310F7-B819-4FE3-BD69-99BA1CE311AB}" dt="2021-03-22T11:25:32.491" v="676" actId="20577"/>
          <ac:spMkLst>
            <pc:docMk/>
            <pc:sldMk cId="3464649211" sldId="265"/>
            <ac:spMk id="2" creationId="{112CBF35-724F-4FD2-8814-02EDDA3CC1DB}"/>
          </ac:spMkLst>
        </pc:spChg>
        <pc:spChg chg="add mod">
          <ac:chgData name="Monika Grzybowska" userId="ff2d359a58b38b0e" providerId="Windows Live" clId="Web-{16B310F7-B819-4FE3-BD69-99BA1CE311AB}" dt="2021-03-22T11:27:20.729" v="745" actId="1076"/>
          <ac:spMkLst>
            <pc:docMk/>
            <pc:sldMk cId="3464649211" sldId="265"/>
            <ac:spMk id="3" creationId="{3C02BC17-2FF0-4C44-BA99-B4E0F7738A08}"/>
          </ac:spMkLst>
        </pc:spChg>
        <pc:picChg chg="add mod">
          <ac:chgData name="Monika Grzybowska" userId="ff2d359a58b38b0e" providerId="Windows Live" clId="Web-{16B310F7-B819-4FE3-BD69-99BA1CE311AB}" dt="2021-03-22T11:27:25.651" v="747" actId="1076"/>
          <ac:picMkLst>
            <pc:docMk/>
            <pc:sldMk cId="3464649211" sldId="265"/>
            <ac:picMk id="4" creationId="{45068358-ED8A-4315-AE27-D6E87882D892}"/>
          </ac:picMkLst>
        </pc:picChg>
      </pc:sldChg>
      <pc:sldChg chg="addSp modSp add replId">
        <pc:chgData name="Monika Grzybowska" userId="ff2d359a58b38b0e" providerId="Windows Live" clId="Web-{16B310F7-B819-4FE3-BD69-99BA1CE311AB}" dt="2021-03-22T11:31:06.227" v="809" actId="1076"/>
        <pc:sldMkLst>
          <pc:docMk/>
          <pc:sldMk cId="61831180" sldId="266"/>
        </pc:sldMkLst>
        <pc:spChg chg="mod">
          <ac:chgData name="Monika Grzybowska" userId="ff2d359a58b38b0e" providerId="Windows Live" clId="Web-{16B310F7-B819-4FE3-BD69-99BA1CE311AB}" dt="2021-03-22T11:29:45.612" v="755" actId="20577"/>
          <ac:spMkLst>
            <pc:docMk/>
            <pc:sldMk cId="61831180" sldId="266"/>
            <ac:spMk id="2" creationId="{112CBF35-724F-4FD2-8814-02EDDA3CC1DB}"/>
          </ac:spMkLst>
        </pc:spChg>
        <pc:spChg chg="add mod">
          <ac:chgData name="Monika Grzybowska" userId="ff2d359a58b38b0e" providerId="Windows Live" clId="Web-{16B310F7-B819-4FE3-BD69-99BA1CE311AB}" dt="2021-03-22T11:31:06.227" v="809" actId="1076"/>
          <ac:spMkLst>
            <pc:docMk/>
            <pc:sldMk cId="61831180" sldId="266"/>
            <ac:spMk id="3" creationId="{7C5E3E89-8FA3-4EF8-9944-AA3748111B58}"/>
          </ac:spMkLst>
        </pc:spChg>
        <pc:picChg chg="add mod">
          <ac:chgData name="Monika Grzybowska" userId="ff2d359a58b38b0e" providerId="Windows Live" clId="Web-{16B310F7-B819-4FE3-BD69-99BA1CE311AB}" dt="2021-03-22T11:30:51.819" v="788" actId="1076"/>
          <ac:picMkLst>
            <pc:docMk/>
            <pc:sldMk cId="61831180" sldId="266"/>
            <ac:picMk id="4" creationId="{1D615D4C-8AE0-496C-9FDD-3F3EB3D9527F}"/>
          </ac:picMkLst>
        </pc:picChg>
      </pc:sldChg>
      <pc:sldChg chg="addSp modSp add replId">
        <pc:chgData name="Monika Grzybowska" userId="ff2d359a58b38b0e" providerId="Windows Live" clId="Web-{16B310F7-B819-4FE3-BD69-99BA1CE311AB}" dt="2021-03-22T11:36:40.918" v="869" actId="1076"/>
        <pc:sldMkLst>
          <pc:docMk/>
          <pc:sldMk cId="3731077338" sldId="267"/>
        </pc:sldMkLst>
        <pc:spChg chg="mod">
          <ac:chgData name="Monika Grzybowska" userId="ff2d359a58b38b0e" providerId="Windows Live" clId="Web-{16B310F7-B819-4FE3-BD69-99BA1CE311AB}" dt="2021-03-22T11:32:56.967" v="814" actId="20577"/>
          <ac:spMkLst>
            <pc:docMk/>
            <pc:sldMk cId="3731077338" sldId="267"/>
            <ac:spMk id="2" creationId="{112CBF35-724F-4FD2-8814-02EDDA3CC1DB}"/>
          </ac:spMkLst>
        </pc:spChg>
        <pc:spChg chg="add mod">
          <ac:chgData name="Monika Grzybowska" userId="ff2d359a58b38b0e" providerId="Windows Live" clId="Web-{16B310F7-B819-4FE3-BD69-99BA1CE311AB}" dt="2021-03-22T11:36:33.558" v="867" actId="1076"/>
          <ac:spMkLst>
            <pc:docMk/>
            <pc:sldMk cId="3731077338" sldId="267"/>
            <ac:spMk id="3" creationId="{DB29DA31-E5D0-4CD3-A2D5-40097C90D5C7}"/>
          </ac:spMkLst>
        </pc:spChg>
        <pc:picChg chg="add mod">
          <ac:chgData name="Monika Grzybowska" userId="ff2d359a58b38b0e" providerId="Windows Live" clId="Web-{16B310F7-B819-4FE3-BD69-99BA1CE311AB}" dt="2021-03-22T11:36:40.918" v="869" actId="1076"/>
          <ac:picMkLst>
            <pc:docMk/>
            <pc:sldMk cId="3731077338" sldId="267"/>
            <ac:picMk id="4" creationId="{416F4A7A-4815-4504-A9D5-F1699F721FE1}"/>
          </ac:picMkLst>
        </pc:picChg>
      </pc:sldChg>
      <pc:sldChg chg="addSp modSp add ord replId">
        <pc:chgData name="Monika Grzybowska" userId="ff2d359a58b38b0e" providerId="Windows Live" clId="Web-{16B310F7-B819-4FE3-BD69-99BA1CE311AB}" dt="2021-03-22T13:04:27.695" v="1763" actId="1076"/>
        <pc:sldMkLst>
          <pc:docMk/>
          <pc:sldMk cId="2550253349" sldId="268"/>
        </pc:sldMkLst>
        <pc:spChg chg="mod">
          <ac:chgData name="Monika Grzybowska" userId="ff2d359a58b38b0e" providerId="Windows Live" clId="Web-{16B310F7-B819-4FE3-BD69-99BA1CE311AB}" dt="2021-03-22T11:38:13.236" v="880" actId="20577"/>
          <ac:spMkLst>
            <pc:docMk/>
            <pc:sldMk cId="2550253349" sldId="268"/>
            <ac:spMk id="2" creationId="{112CBF35-724F-4FD2-8814-02EDDA3CC1DB}"/>
          </ac:spMkLst>
        </pc:spChg>
        <pc:spChg chg="add mod">
          <ac:chgData name="Monika Grzybowska" userId="ff2d359a58b38b0e" providerId="Windows Live" clId="Web-{16B310F7-B819-4FE3-BD69-99BA1CE311AB}" dt="2021-03-22T13:04:27.695" v="1763" actId="1076"/>
          <ac:spMkLst>
            <pc:docMk/>
            <pc:sldMk cId="2550253349" sldId="268"/>
            <ac:spMk id="3" creationId="{9C2A54CF-F30C-41D5-9041-CBB56540D81D}"/>
          </ac:spMkLst>
        </pc:spChg>
        <pc:picChg chg="add mod">
          <ac:chgData name="Monika Grzybowska" userId="ff2d359a58b38b0e" providerId="Windows Live" clId="Web-{16B310F7-B819-4FE3-BD69-99BA1CE311AB}" dt="2021-03-22T11:39:06.755" v="935" actId="14100"/>
          <ac:picMkLst>
            <pc:docMk/>
            <pc:sldMk cId="2550253349" sldId="268"/>
            <ac:picMk id="4" creationId="{CA85FA3D-FE27-4518-834E-B65EE0178327}"/>
          </ac:picMkLst>
        </pc:picChg>
        <pc:picChg chg="add mod">
          <ac:chgData name="Monika Grzybowska" userId="ff2d359a58b38b0e" providerId="Windows Live" clId="Web-{16B310F7-B819-4FE3-BD69-99BA1CE311AB}" dt="2021-03-22T11:39:12.083" v="938" actId="1076"/>
          <ac:picMkLst>
            <pc:docMk/>
            <pc:sldMk cId="2550253349" sldId="268"/>
            <ac:picMk id="7" creationId="{AD515BB3-EE63-41C4-A91A-B0D7756165FE}"/>
          </ac:picMkLst>
        </pc:picChg>
      </pc:sldChg>
      <pc:sldChg chg="addSp delSp modSp add replId">
        <pc:chgData name="Monika Grzybowska" userId="ff2d359a58b38b0e" providerId="Windows Live" clId="Web-{16B310F7-B819-4FE3-BD69-99BA1CE311AB}" dt="2021-03-22T11:41:44.936" v="1055" actId="1076"/>
        <pc:sldMkLst>
          <pc:docMk/>
          <pc:sldMk cId="1079405870" sldId="269"/>
        </pc:sldMkLst>
        <pc:spChg chg="mod">
          <ac:chgData name="Monika Grzybowska" userId="ff2d359a58b38b0e" providerId="Windows Live" clId="Web-{16B310F7-B819-4FE3-BD69-99BA1CE311AB}" dt="2021-03-22T11:41:44.936" v="1055" actId="1076"/>
          <ac:spMkLst>
            <pc:docMk/>
            <pc:sldMk cId="1079405870" sldId="269"/>
            <ac:spMk id="2" creationId="{112CBF35-724F-4FD2-8814-02EDDA3CC1DB}"/>
          </ac:spMkLst>
        </pc:spChg>
        <pc:spChg chg="mod">
          <ac:chgData name="Monika Grzybowska" userId="ff2d359a58b38b0e" providerId="Windows Live" clId="Web-{16B310F7-B819-4FE3-BD69-99BA1CE311AB}" dt="2021-03-22T11:41:28.341" v="1051" actId="1076"/>
          <ac:spMkLst>
            <pc:docMk/>
            <pc:sldMk cId="1079405870" sldId="269"/>
            <ac:spMk id="3" creationId="{9C2A54CF-F30C-41D5-9041-CBB56540D81D}"/>
          </ac:spMkLst>
        </pc:spChg>
        <pc:picChg chg="add del mod">
          <ac:chgData name="Monika Grzybowska" userId="ff2d359a58b38b0e" providerId="Windows Live" clId="Web-{16B310F7-B819-4FE3-BD69-99BA1CE311AB}" dt="2021-03-22T11:39:48.945" v="948"/>
          <ac:picMkLst>
            <pc:docMk/>
            <pc:sldMk cId="1079405870" sldId="269"/>
            <ac:picMk id="4" creationId="{F1DB751C-28FE-4C97-B3D6-2A47FD8D1AE8}"/>
          </ac:picMkLst>
        </pc:picChg>
        <pc:picChg chg="add mod">
          <ac:chgData name="Monika Grzybowska" userId="ff2d359a58b38b0e" providerId="Windows Live" clId="Web-{16B310F7-B819-4FE3-BD69-99BA1CE311AB}" dt="2021-03-22T11:41:36.013" v="1054" actId="1076"/>
          <ac:picMkLst>
            <pc:docMk/>
            <pc:sldMk cId="1079405870" sldId="269"/>
            <ac:picMk id="6" creationId="{C305A0F2-CE98-4990-8791-F7B4A1C2519E}"/>
          </ac:picMkLst>
        </pc:picChg>
      </pc:sldChg>
      <pc:sldChg chg="addSp modSp add ord replId">
        <pc:chgData name="Monika Grzybowska" userId="ff2d359a58b38b0e" providerId="Windows Live" clId="Web-{16B310F7-B819-4FE3-BD69-99BA1CE311AB}" dt="2021-03-22T13:03:57.818" v="1746"/>
        <pc:sldMkLst>
          <pc:docMk/>
          <pc:sldMk cId="2644672468" sldId="270"/>
        </pc:sldMkLst>
        <pc:spChg chg="mod">
          <ac:chgData name="Monika Grzybowska" userId="ff2d359a58b38b0e" providerId="Windows Live" clId="Web-{16B310F7-B819-4FE3-BD69-99BA1CE311AB}" dt="2021-03-22T11:42:05.203" v="1063" actId="20577"/>
          <ac:spMkLst>
            <pc:docMk/>
            <pc:sldMk cId="2644672468" sldId="270"/>
            <ac:spMk id="2" creationId="{112CBF35-724F-4FD2-8814-02EDDA3CC1DB}"/>
          </ac:spMkLst>
        </pc:spChg>
        <pc:spChg chg="mod">
          <ac:chgData name="Monika Grzybowska" userId="ff2d359a58b38b0e" providerId="Windows Live" clId="Web-{16B310F7-B819-4FE3-BD69-99BA1CE311AB}" dt="2021-03-22T11:43:57.147" v="1112" actId="1076"/>
          <ac:spMkLst>
            <pc:docMk/>
            <pc:sldMk cId="2644672468" sldId="270"/>
            <ac:spMk id="3" creationId="{9C2A54CF-F30C-41D5-9041-CBB56540D81D}"/>
          </ac:spMkLst>
        </pc:spChg>
        <pc:picChg chg="add mod">
          <ac:chgData name="Monika Grzybowska" userId="ff2d359a58b38b0e" providerId="Windows Live" clId="Web-{16B310F7-B819-4FE3-BD69-99BA1CE311AB}" dt="2021-03-22T11:44:01.741" v="1114" actId="1076"/>
          <ac:picMkLst>
            <pc:docMk/>
            <pc:sldMk cId="2644672468" sldId="270"/>
            <ac:picMk id="4" creationId="{6C3F275C-953F-4303-9DE4-26B0A9DF9DF3}"/>
          </ac:picMkLst>
        </pc:picChg>
      </pc:sldChg>
      <pc:sldChg chg="addSp delSp modSp new ord addAnim modAnim">
        <pc:chgData name="Monika Grzybowska" userId="ff2d359a58b38b0e" providerId="Windows Live" clId="Web-{16B310F7-B819-4FE3-BD69-99BA1CE311AB}" dt="2021-03-22T13:07:39.535" v="1773"/>
        <pc:sldMkLst>
          <pc:docMk/>
          <pc:sldMk cId="4262057875" sldId="271"/>
        </pc:sldMkLst>
        <pc:spChg chg="add mod">
          <ac:chgData name="Monika Grzybowska" userId="ff2d359a58b38b0e" providerId="Windows Live" clId="Web-{16B310F7-B819-4FE3-BD69-99BA1CE311AB}" dt="2021-03-22T12:09:18.626" v="1252" actId="20577"/>
          <ac:spMkLst>
            <pc:docMk/>
            <pc:sldMk cId="4262057875" sldId="271"/>
            <ac:spMk id="5" creationId="{2B4E7679-9BAD-4742-8F75-49348132FC17}"/>
          </ac:spMkLst>
        </pc:spChg>
        <pc:spChg chg="add del mod">
          <ac:chgData name="Monika Grzybowska" userId="ff2d359a58b38b0e" providerId="Windows Live" clId="Web-{16B310F7-B819-4FE3-BD69-99BA1CE311AB}" dt="2021-03-22T12:04:58.330" v="1156"/>
          <ac:spMkLst>
            <pc:docMk/>
            <pc:sldMk cId="4262057875" sldId="271"/>
            <ac:spMk id="6" creationId="{54DB880D-B854-4F95-9BA5-E01D1A257657}"/>
          </ac:spMkLst>
        </pc:spChg>
        <pc:spChg chg="add mod">
          <ac:chgData name="Monika Grzybowska" userId="ff2d359a58b38b0e" providerId="Windows Live" clId="Web-{16B310F7-B819-4FE3-BD69-99BA1CE311AB}" dt="2021-03-22T12:08:42.159" v="1244" actId="1076"/>
          <ac:spMkLst>
            <pc:docMk/>
            <pc:sldMk cId="4262057875" sldId="271"/>
            <ac:spMk id="7" creationId="{409AE489-7FD2-4E20-A95E-183E960EE60B}"/>
          </ac:spMkLst>
        </pc:spChg>
        <pc:picChg chg="add del mod">
          <ac:chgData name="Monika Grzybowska" userId="ff2d359a58b38b0e" providerId="Windows Live" clId="Web-{16B310F7-B819-4FE3-BD69-99BA1CE311AB}" dt="2021-03-22T12:02:36.134" v="1122"/>
          <ac:picMkLst>
            <pc:docMk/>
            <pc:sldMk cId="4262057875" sldId="271"/>
            <ac:picMk id="2" creationId="{A7843018-0463-4EEB-9D25-65ED3C7FA3A0}"/>
          </ac:picMkLst>
        </pc:picChg>
        <pc:picChg chg="add del mod">
          <ac:chgData name="Monika Grzybowska" userId="ff2d359a58b38b0e" providerId="Windows Live" clId="Web-{16B310F7-B819-4FE3-BD69-99BA1CE311AB}" dt="2021-03-22T12:03:13.621" v="1128"/>
          <ac:picMkLst>
            <pc:docMk/>
            <pc:sldMk cId="4262057875" sldId="271"/>
            <ac:picMk id="3" creationId="{F39F9E78-C435-4076-819C-6C72FAB89AA1}"/>
          </ac:picMkLst>
        </pc:picChg>
        <pc:picChg chg="add mod">
          <ac:chgData name="Monika Grzybowska" userId="ff2d359a58b38b0e" providerId="Windows Live" clId="Web-{16B310F7-B819-4FE3-BD69-99BA1CE311AB}" dt="2021-03-22T12:03:27.746" v="1131" actId="14100"/>
          <ac:picMkLst>
            <pc:docMk/>
            <pc:sldMk cId="4262057875" sldId="271"/>
            <ac:picMk id="4" creationId="{9DBA79E4-54C3-4D69-971D-1BA689D2FE12}"/>
          </ac:picMkLst>
        </pc:picChg>
        <pc:picChg chg="add mod">
          <ac:chgData name="Monika Grzybowska" userId="ff2d359a58b38b0e" providerId="Windows Live" clId="Web-{16B310F7-B819-4FE3-BD69-99BA1CE311AB}" dt="2021-03-22T12:10:01.629" v="1264" actId="1076"/>
          <ac:picMkLst>
            <pc:docMk/>
            <pc:sldMk cId="4262057875" sldId="271"/>
            <ac:picMk id="8" creationId="{EFAEB24E-5561-4B47-B6D0-845502CF5B6F}"/>
          </ac:picMkLst>
        </pc:picChg>
        <pc:picChg chg="add del">
          <ac:chgData name="Monika Grzybowska" userId="ff2d359a58b38b0e" providerId="Windows Live" clId="Web-{16B310F7-B819-4FE3-BD69-99BA1CE311AB}" dt="2021-03-22T12:11:59.198" v="1266"/>
          <ac:picMkLst>
            <pc:docMk/>
            <pc:sldMk cId="4262057875" sldId="271"/>
            <ac:picMk id="9" creationId="{9CFB625C-1202-48C9-820C-B756823BDDF7}"/>
          </ac:picMkLst>
        </pc:picChg>
        <pc:picChg chg="add del">
          <ac:chgData name="Monika Grzybowska" userId="ff2d359a58b38b0e" providerId="Windows Live" clId="Web-{16B310F7-B819-4FE3-BD69-99BA1CE311AB}" dt="2021-03-22T12:12:07.886" v="1268"/>
          <ac:picMkLst>
            <pc:docMk/>
            <pc:sldMk cId="4262057875" sldId="271"/>
            <ac:picMk id="10" creationId="{D900A839-0A2A-4707-96C4-A5D6CC533359}"/>
          </ac:picMkLst>
        </pc:picChg>
      </pc:sldChg>
      <pc:sldChg chg="addSp delSp modSp add ord replId delAnim">
        <pc:chgData name="Monika Grzybowska" userId="ff2d359a58b38b0e" providerId="Windows Live" clId="Web-{16B310F7-B819-4FE3-BD69-99BA1CE311AB}" dt="2021-03-22T13:07:30.695" v="1772"/>
        <pc:sldMkLst>
          <pc:docMk/>
          <pc:sldMk cId="2534211861" sldId="272"/>
        </pc:sldMkLst>
        <pc:spChg chg="add del">
          <ac:chgData name="Monika Grzybowska" userId="ff2d359a58b38b0e" providerId="Windows Live" clId="Web-{16B310F7-B819-4FE3-BD69-99BA1CE311AB}" dt="2021-03-22T12:13:25.860" v="1289"/>
          <ac:spMkLst>
            <pc:docMk/>
            <pc:sldMk cId="2534211861" sldId="272"/>
            <ac:spMk id="2" creationId="{FA6DAE0C-6727-420B-BA3D-947A340EB882}"/>
          </ac:spMkLst>
        </pc:spChg>
        <pc:spChg chg="add mod">
          <ac:chgData name="Monika Grzybowska" userId="ff2d359a58b38b0e" providerId="Windows Live" clId="Web-{16B310F7-B819-4FE3-BD69-99BA1CE311AB}" dt="2021-03-22T12:33:15.414" v="1355" actId="1076"/>
          <ac:spMkLst>
            <pc:docMk/>
            <pc:sldMk cId="2534211861" sldId="272"/>
            <ac:spMk id="3" creationId="{29DBB227-4DA3-4547-8097-AAF0D0DEFE28}"/>
          </ac:spMkLst>
        </pc:spChg>
        <pc:spChg chg="del">
          <ac:chgData name="Monika Grzybowska" userId="ff2d359a58b38b0e" providerId="Windows Live" clId="Web-{16B310F7-B819-4FE3-BD69-99BA1CE311AB}" dt="2021-03-22T12:12:38.189" v="1286"/>
          <ac:spMkLst>
            <pc:docMk/>
            <pc:sldMk cId="2534211861" sldId="272"/>
            <ac:spMk id="5" creationId="{2B4E7679-9BAD-4742-8F75-49348132FC17}"/>
          </ac:spMkLst>
        </pc:spChg>
        <pc:spChg chg="mod">
          <ac:chgData name="Monika Grzybowska" userId="ff2d359a58b38b0e" providerId="Windows Live" clId="Web-{16B310F7-B819-4FE3-BD69-99BA1CE311AB}" dt="2021-03-22T12:30:12.450" v="1328" actId="1076"/>
          <ac:spMkLst>
            <pc:docMk/>
            <pc:sldMk cId="2534211861" sldId="272"/>
            <ac:spMk id="7" creationId="{409AE489-7FD2-4E20-A95E-183E960EE60B}"/>
          </ac:spMkLst>
        </pc:spChg>
        <pc:picChg chg="add mod">
          <ac:chgData name="Monika Grzybowska" userId="ff2d359a58b38b0e" providerId="Windows Live" clId="Web-{16B310F7-B819-4FE3-BD69-99BA1CE311AB}" dt="2021-03-22T12:33:18.351" v="1356" actId="1076"/>
          <ac:picMkLst>
            <pc:docMk/>
            <pc:sldMk cId="2534211861" sldId="272"/>
            <ac:picMk id="6" creationId="{DD983192-A82E-43A8-BBB5-2A8133F5B1F1}"/>
          </ac:picMkLst>
        </pc:picChg>
        <pc:picChg chg="del">
          <ac:chgData name="Monika Grzybowska" userId="ff2d359a58b38b0e" providerId="Windows Live" clId="Web-{16B310F7-B819-4FE3-BD69-99BA1CE311AB}" dt="2021-03-22T12:12:39.794" v="1287"/>
          <ac:picMkLst>
            <pc:docMk/>
            <pc:sldMk cId="2534211861" sldId="272"/>
            <ac:picMk id="8" creationId="{EFAEB24E-5561-4B47-B6D0-845502CF5B6F}"/>
          </ac:picMkLst>
        </pc:picChg>
        <pc:picChg chg="add mod">
          <ac:chgData name="Monika Grzybowska" userId="ff2d359a58b38b0e" providerId="Windows Live" clId="Web-{16B310F7-B819-4FE3-BD69-99BA1CE311AB}" dt="2021-03-22T12:33:11.773" v="1354" actId="1076"/>
          <ac:picMkLst>
            <pc:docMk/>
            <pc:sldMk cId="2534211861" sldId="272"/>
            <ac:picMk id="9" creationId="{6858D41C-7210-4E9C-92AC-3F4826795FE8}"/>
          </ac:picMkLst>
        </pc:picChg>
      </pc:sldChg>
      <pc:sldChg chg="addSp modSp new">
        <pc:chgData name="Monika Grzybowska" userId="ff2d359a58b38b0e" providerId="Windows Live" clId="Web-{16B310F7-B819-4FE3-BD69-99BA1CE311AB}" dt="2021-03-22T12:36:01.658" v="1403" actId="1076"/>
        <pc:sldMkLst>
          <pc:docMk/>
          <pc:sldMk cId="29447328" sldId="273"/>
        </pc:sldMkLst>
        <pc:spChg chg="add mod">
          <ac:chgData name="Monika Grzybowska" userId="ff2d359a58b38b0e" providerId="Windows Live" clId="Web-{16B310F7-B819-4FE3-BD69-99BA1CE311AB}" dt="2021-03-22T12:36:01.658" v="1403" actId="1076"/>
          <ac:spMkLst>
            <pc:docMk/>
            <pc:sldMk cId="29447328" sldId="273"/>
            <ac:spMk id="3" creationId="{3727A992-88C2-4579-B8B6-8B937D9658BE}"/>
          </ac:spMkLst>
        </pc:spChg>
        <pc:spChg chg="add mod ord">
          <ac:chgData name="Monika Grzybowska" userId="ff2d359a58b38b0e" providerId="Windows Live" clId="Web-{16B310F7-B819-4FE3-BD69-99BA1CE311AB}" dt="2021-03-22T12:35:28.921" v="1397"/>
          <ac:spMkLst>
            <pc:docMk/>
            <pc:sldMk cId="29447328" sldId="273"/>
            <ac:spMk id="4" creationId="{C96A926E-38F8-46A9-856C-0B31B9B84285}"/>
          </ac:spMkLst>
        </pc:spChg>
        <pc:picChg chg="add mod">
          <ac:chgData name="Monika Grzybowska" userId="ff2d359a58b38b0e" providerId="Windows Live" clId="Web-{16B310F7-B819-4FE3-BD69-99BA1CE311AB}" dt="2021-03-22T12:34:05.838" v="1361" actId="14100"/>
          <ac:picMkLst>
            <pc:docMk/>
            <pc:sldMk cId="29447328" sldId="273"/>
            <ac:picMk id="2" creationId="{CE1956CD-4EC9-4815-91E3-62F348CA7E36}"/>
          </ac:picMkLst>
        </pc:picChg>
      </pc:sldChg>
      <pc:sldChg chg="addSp delSp modSp new del mod setBg">
        <pc:chgData name="Monika Grzybowska" userId="ff2d359a58b38b0e" providerId="Windows Live" clId="Web-{16B310F7-B819-4FE3-BD69-99BA1CE311AB}" dt="2021-03-22T12:52:59.124" v="1653"/>
        <pc:sldMkLst>
          <pc:docMk/>
          <pc:sldMk cId="2934559392" sldId="274"/>
        </pc:sldMkLst>
        <pc:picChg chg="add mod">
          <ac:chgData name="Monika Grzybowska" userId="ff2d359a58b38b0e" providerId="Windows Live" clId="Web-{16B310F7-B819-4FE3-BD69-99BA1CE311AB}" dt="2021-03-22T12:38:59.184" v="1426" actId="1076"/>
          <ac:picMkLst>
            <pc:docMk/>
            <pc:sldMk cId="2934559392" sldId="274"/>
            <ac:picMk id="2" creationId="{FA1F359A-A2B7-44BB-B37E-321AD964073B}"/>
          </ac:picMkLst>
        </pc:picChg>
        <pc:picChg chg="add del ord">
          <ac:chgData name="Monika Grzybowska" userId="ff2d359a58b38b0e" providerId="Windows Live" clId="Web-{16B310F7-B819-4FE3-BD69-99BA1CE311AB}" dt="2021-03-22T12:37:34.913" v="1414"/>
          <ac:picMkLst>
            <pc:docMk/>
            <pc:sldMk cId="2934559392" sldId="274"/>
            <ac:picMk id="4" creationId="{5FF5A639-FC76-44F8-8C77-03326DB3D6DB}"/>
          </ac:picMkLst>
        </pc:picChg>
      </pc:sldChg>
      <pc:sldChg chg="addSp delSp modSp add mod replId setBg">
        <pc:chgData name="Monika Grzybowska" userId="ff2d359a58b38b0e" providerId="Windows Live" clId="Web-{16B310F7-B819-4FE3-BD69-99BA1CE311AB}" dt="2021-03-22T12:59:24.365" v="1669" actId="20577"/>
        <pc:sldMkLst>
          <pc:docMk/>
          <pc:sldMk cId="465517797" sldId="275"/>
        </pc:sldMkLst>
        <pc:spChg chg="add mod">
          <ac:chgData name="Monika Grzybowska" userId="ff2d359a58b38b0e" providerId="Windows Live" clId="Web-{16B310F7-B819-4FE3-BD69-99BA1CE311AB}" dt="2021-03-22T12:52:31.950" v="1650" actId="14100"/>
          <ac:spMkLst>
            <pc:docMk/>
            <pc:sldMk cId="465517797" sldId="275"/>
            <ac:spMk id="4" creationId="{B7477D50-CEFA-4EAC-8E33-05D0EC78B4ED}"/>
          </ac:spMkLst>
        </pc:spChg>
        <pc:spChg chg="add mod">
          <ac:chgData name="Monika Grzybowska" userId="ff2d359a58b38b0e" providerId="Windows Live" clId="Web-{16B310F7-B819-4FE3-BD69-99BA1CE311AB}" dt="2021-03-22T12:49:28.205" v="1640" actId="1076"/>
          <ac:spMkLst>
            <pc:docMk/>
            <pc:sldMk cId="465517797" sldId="275"/>
            <ac:spMk id="8" creationId="{66ED38B9-AC74-4C84-945B-412D37A9B2DF}"/>
          </ac:spMkLst>
        </pc:spChg>
        <pc:spChg chg="add mod">
          <ac:chgData name="Monika Grzybowska" userId="ff2d359a58b38b0e" providerId="Windows Live" clId="Web-{16B310F7-B819-4FE3-BD69-99BA1CE311AB}" dt="2021-03-22T12:59:24.365" v="1669" actId="20577"/>
          <ac:spMkLst>
            <pc:docMk/>
            <pc:sldMk cId="465517797" sldId="275"/>
            <ac:spMk id="9" creationId="{A0F656E9-55C1-4732-B553-C11200F75715}"/>
          </ac:spMkLst>
        </pc:spChg>
        <pc:spChg chg="add del">
          <ac:chgData name="Monika Grzybowska" userId="ff2d359a58b38b0e" providerId="Windows Live" clId="Web-{16B310F7-B819-4FE3-BD69-99BA1CE311AB}" dt="2021-03-22T12:43:20.777" v="1459"/>
          <ac:spMkLst>
            <pc:docMk/>
            <pc:sldMk cId="465517797" sldId="275"/>
            <ac:spMk id="10" creationId="{F0FF1484-ACAE-4C95-9083-BA622AFA3B64}"/>
          </ac:spMkLst>
        </pc:spChg>
        <pc:picChg chg="del">
          <ac:chgData name="Monika Grzybowska" userId="ff2d359a58b38b0e" providerId="Windows Live" clId="Web-{16B310F7-B819-4FE3-BD69-99BA1CE311AB}" dt="2021-03-22T12:39:51.906" v="1428"/>
          <ac:picMkLst>
            <pc:docMk/>
            <pc:sldMk cId="465517797" sldId="275"/>
            <ac:picMk id="2" creationId="{FA1F359A-A2B7-44BB-B37E-321AD964073B}"/>
          </ac:picMkLst>
        </pc:picChg>
        <pc:picChg chg="add mod">
          <ac:chgData name="Monika Grzybowska" userId="ff2d359a58b38b0e" providerId="Windows Live" clId="Web-{16B310F7-B819-4FE3-BD69-99BA1CE311AB}" dt="2021-03-22T12:40:43.427" v="1433" actId="14100"/>
          <ac:picMkLst>
            <pc:docMk/>
            <pc:sldMk cId="465517797" sldId="275"/>
            <ac:picMk id="3" creationId="{7BBAB527-59FE-48DB-B635-D0B9E1C2A64D}"/>
          </ac:picMkLst>
        </pc:picChg>
        <pc:picChg chg="add mod">
          <ac:chgData name="Monika Grzybowska" userId="ff2d359a58b38b0e" providerId="Windows Live" clId="Web-{16B310F7-B819-4FE3-BD69-99BA1CE311AB}" dt="2021-03-22T12:52:37.794" v="1652" actId="1076"/>
          <ac:picMkLst>
            <pc:docMk/>
            <pc:sldMk cId="465517797" sldId="275"/>
            <ac:picMk id="6" creationId="{E6BD451D-D427-47E3-A2F3-EDF0C5908D05}"/>
          </ac:picMkLst>
        </pc:picChg>
      </pc:sldChg>
      <pc:sldChg chg="addSp modSp new mod setBg">
        <pc:chgData name="Monika Grzybowska" userId="ff2d359a58b38b0e" providerId="Windows Live" clId="Web-{16B310F7-B819-4FE3-BD69-99BA1CE311AB}" dt="2021-03-22T13:03:37.786" v="1744" actId="14100"/>
        <pc:sldMkLst>
          <pc:docMk/>
          <pc:sldMk cId="2704686501" sldId="276"/>
        </pc:sldMkLst>
        <pc:spChg chg="add mod">
          <ac:chgData name="Monika Grzybowska" userId="ff2d359a58b38b0e" providerId="Windows Live" clId="Web-{16B310F7-B819-4FE3-BD69-99BA1CE311AB}" dt="2021-03-22T13:03:32.973" v="1743" actId="1076"/>
          <ac:spMkLst>
            <pc:docMk/>
            <pc:sldMk cId="2704686501" sldId="276"/>
            <ac:spMk id="3" creationId="{C2A62BBA-36EB-4756-B0E4-BB14CC4A10FB}"/>
          </ac:spMkLst>
        </pc:spChg>
        <pc:spChg chg="add mod ord">
          <ac:chgData name="Monika Grzybowska" userId="ff2d359a58b38b0e" providerId="Windows Live" clId="Web-{16B310F7-B819-4FE3-BD69-99BA1CE311AB}" dt="2021-03-22T13:01:43.936" v="1718"/>
          <ac:spMkLst>
            <pc:docMk/>
            <pc:sldMk cId="2704686501" sldId="276"/>
            <ac:spMk id="4" creationId="{DE3E3247-FE92-49C5-AB9B-964F3A7E1BC5}"/>
          </ac:spMkLst>
        </pc:spChg>
        <pc:picChg chg="add mod">
          <ac:chgData name="Monika Grzybowska" userId="ff2d359a58b38b0e" providerId="Windows Live" clId="Web-{16B310F7-B819-4FE3-BD69-99BA1CE311AB}" dt="2021-03-22T13:03:37.786" v="1744" actId="14100"/>
          <ac:picMkLst>
            <pc:docMk/>
            <pc:sldMk cId="2704686501" sldId="276"/>
            <ac:picMk id="2" creationId="{577ADA21-6BA1-466A-8651-1C03F6431AD4}"/>
          </ac:picMkLst>
        </pc:picChg>
      </pc:sldChg>
      <pc:sldChg chg="addSp delSp modSp new">
        <pc:chgData name="Monika Grzybowska" userId="ff2d359a58b38b0e" providerId="Windows Live" clId="Web-{16B310F7-B819-4FE3-BD69-99BA1CE311AB}" dt="2021-03-22T13:29:07.344" v="1969" actId="20577"/>
        <pc:sldMkLst>
          <pc:docMk/>
          <pc:sldMk cId="2352106444" sldId="277"/>
        </pc:sldMkLst>
        <pc:spChg chg="add mod">
          <ac:chgData name="Monika Grzybowska" userId="ff2d359a58b38b0e" providerId="Windows Live" clId="Web-{16B310F7-B819-4FE3-BD69-99BA1CE311AB}" dt="2021-03-22T13:29:07.344" v="1969" actId="20577"/>
          <ac:spMkLst>
            <pc:docMk/>
            <pc:sldMk cId="2352106444" sldId="277"/>
            <ac:spMk id="5" creationId="{DCA51D0A-DC37-4742-8E3D-EB30BE0F83D9}"/>
          </ac:spMkLst>
        </pc:spChg>
        <pc:spChg chg="add del mod">
          <ac:chgData name="Monika Grzybowska" userId="ff2d359a58b38b0e" providerId="Windows Live" clId="Web-{16B310F7-B819-4FE3-BD69-99BA1CE311AB}" dt="2021-03-22T13:17:17.975" v="1841"/>
          <ac:spMkLst>
            <pc:docMk/>
            <pc:sldMk cId="2352106444" sldId="277"/>
            <ac:spMk id="6" creationId="{E828F612-42E7-4997-A62B-05B3ACB28228}"/>
          </ac:spMkLst>
        </pc:spChg>
        <pc:spChg chg="add mod">
          <ac:chgData name="Monika Grzybowska" userId="ff2d359a58b38b0e" providerId="Windows Live" clId="Web-{16B310F7-B819-4FE3-BD69-99BA1CE311AB}" dt="2021-03-22T13:16:56.723" v="1829" actId="20577"/>
          <ac:spMkLst>
            <pc:docMk/>
            <pc:sldMk cId="2352106444" sldId="277"/>
            <ac:spMk id="7" creationId="{A1F2B5D1-A38E-4FCB-96FE-AC305850ACC7}"/>
          </ac:spMkLst>
        </pc:spChg>
        <pc:picChg chg="add del mod">
          <ac:chgData name="Monika Grzybowska" userId="ff2d359a58b38b0e" providerId="Windows Live" clId="Web-{16B310F7-B819-4FE3-BD69-99BA1CE311AB}" dt="2021-03-22T13:12:38.896" v="1787"/>
          <ac:picMkLst>
            <pc:docMk/>
            <pc:sldMk cId="2352106444" sldId="277"/>
            <ac:picMk id="2" creationId="{DB261E6A-F967-4127-9D3E-7506593D7BAB}"/>
          </ac:picMkLst>
        </pc:picChg>
        <pc:picChg chg="add del mod">
          <ac:chgData name="Monika Grzybowska" userId="ff2d359a58b38b0e" providerId="Windows Live" clId="Web-{16B310F7-B819-4FE3-BD69-99BA1CE311AB}" dt="2021-03-22T13:12:42.115" v="1788"/>
          <ac:picMkLst>
            <pc:docMk/>
            <pc:sldMk cId="2352106444" sldId="277"/>
            <ac:picMk id="3" creationId="{5D5B7EA7-EB92-48EB-9A21-FD7208D93E48}"/>
          </ac:picMkLst>
        </pc:picChg>
      </pc:sldChg>
      <pc:sldChg chg="addSp delSp modSp add replId">
        <pc:chgData name="Monika Grzybowska" userId="ff2d359a58b38b0e" providerId="Windows Live" clId="Web-{16B310F7-B819-4FE3-BD69-99BA1CE311AB}" dt="2021-03-22T13:23:41.278" v="1859" actId="20577"/>
        <pc:sldMkLst>
          <pc:docMk/>
          <pc:sldMk cId="1902995695" sldId="278"/>
        </pc:sldMkLst>
        <pc:spChg chg="add mod">
          <ac:chgData name="Monika Grzybowska" userId="ff2d359a58b38b0e" providerId="Windows Live" clId="Web-{16B310F7-B819-4FE3-BD69-99BA1CE311AB}" dt="2021-03-22T13:17:25.210" v="1843" actId="1076"/>
          <ac:spMkLst>
            <pc:docMk/>
            <pc:sldMk cId="1902995695" sldId="278"/>
            <ac:spMk id="7" creationId="{E98DD8B8-4A9D-472D-8785-DA6BC63AD535}"/>
          </ac:spMkLst>
        </pc:spChg>
        <pc:spChg chg="mod">
          <ac:chgData name="Monika Grzybowska" userId="ff2d359a58b38b0e" providerId="Windows Live" clId="Web-{16B310F7-B819-4FE3-BD69-99BA1CE311AB}" dt="2021-03-22T13:23:41.278" v="1859" actId="20577"/>
          <ac:spMkLst>
            <pc:docMk/>
            <pc:sldMk cId="1902995695" sldId="278"/>
            <ac:spMk id="8" creationId="{66ED38B9-AC74-4C84-945B-412D37A9B2DF}"/>
          </ac:spMkLst>
        </pc:spChg>
        <pc:spChg chg="del">
          <ac:chgData name="Monika Grzybowska" userId="ff2d359a58b38b0e" providerId="Windows Live" clId="Web-{16B310F7-B819-4FE3-BD69-99BA1CE311AB}" dt="2021-03-22T13:17:09.365" v="1840"/>
          <ac:spMkLst>
            <pc:docMk/>
            <pc:sldMk cId="1902995695" sldId="278"/>
            <ac:spMk id="9" creationId="{A0F656E9-55C1-4732-B553-C11200F75715}"/>
          </ac:spMkLst>
        </pc:spChg>
        <pc:picChg chg="add mod">
          <ac:chgData name="Monika Grzybowska" userId="ff2d359a58b38b0e" providerId="Windows Live" clId="Web-{16B310F7-B819-4FE3-BD69-99BA1CE311AB}" dt="2021-03-22T13:23:41.185" v="1857" actId="1076"/>
          <ac:picMkLst>
            <pc:docMk/>
            <pc:sldMk cId="1902995695" sldId="278"/>
            <ac:picMk id="2" creationId="{0C2AF23E-F10A-417E-8C60-D890FD8A0CCD}"/>
          </ac:picMkLst>
        </pc:picChg>
        <pc:picChg chg="add del mod">
          <ac:chgData name="Monika Grzybowska" userId="ff2d359a58b38b0e" providerId="Windows Live" clId="Web-{16B310F7-B819-4FE3-BD69-99BA1CE311AB}" dt="2021-03-22T13:22:38.462" v="1853"/>
          <ac:picMkLst>
            <pc:docMk/>
            <pc:sldMk cId="1902995695" sldId="278"/>
            <ac:picMk id="5" creationId="{BD8A4349-9EEC-4B41-8ED9-5B4D367C2E68}"/>
          </ac:picMkLst>
        </pc:picChg>
        <pc:picChg chg="del">
          <ac:chgData name="Monika Grzybowska" userId="ff2d359a58b38b0e" providerId="Windows Live" clId="Web-{16B310F7-B819-4FE3-BD69-99BA1CE311AB}" dt="2021-03-22T13:17:26.350" v="1844"/>
          <ac:picMkLst>
            <pc:docMk/>
            <pc:sldMk cId="1902995695" sldId="278"/>
            <ac:picMk id="6" creationId="{E6BD451D-D427-47E3-A2F3-EDF0C5908D05}"/>
          </ac:picMkLst>
        </pc:picChg>
        <pc:picChg chg="add mod">
          <ac:chgData name="Monika Grzybowska" userId="ff2d359a58b38b0e" providerId="Windows Live" clId="Web-{16B310F7-B819-4FE3-BD69-99BA1CE311AB}" dt="2021-03-22T13:23:41.247" v="1858" actId="1076"/>
          <ac:picMkLst>
            <pc:docMk/>
            <pc:sldMk cId="1902995695" sldId="278"/>
            <ac:picMk id="10" creationId="{74033FAD-8E8E-4FB3-9D32-1238DE42B999}"/>
          </ac:picMkLst>
        </pc:picChg>
      </pc:sldChg>
      <pc:sldChg chg="delSp modSp add replId">
        <pc:chgData name="Monika Grzybowska" userId="ff2d359a58b38b0e" providerId="Windows Live" clId="Web-{16B310F7-B819-4FE3-BD69-99BA1CE311AB}" dt="2021-03-22T13:28:57.172" v="1968" actId="20577"/>
        <pc:sldMkLst>
          <pc:docMk/>
          <pc:sldMk cId="592038127" sldId="279"/>
        </pc:sldMkLst>
        <pc:spChg chg="mod">
          <ac:chgData name="Monika Grzybowska" userId="ff2d359a58b38b0e" providerId="Windows Live" clId="Web-{16B310F7-B819-4FE3-BD69-99BA1CE311AB}" dt="2021-03-22T13:28:57.172" v="1968" actId="20577"/>
          <ac:spMkLst>
            <pc:docMk/>
            <pc:sldMk cId="592038127" sldId="279"/>
            <ac:spMk id="7" creationId="{E98DD8B8-4A9D-472D-8785-DA6BC63AD535}"/>
          </ac:spMkLst>
        </pc:spChg>
        <pc:spChg chg="mod">
          <ac:chgData name="Monika Grzybowska" userId="ff2d359a58b38b0e" providerId="Windows Live" clId="Web-{16B310F7-B819-4FE3-BD69-99BA1CE311AB}" dt="2021-03-22T13:25:48.458" v="1875" actId="20577"/>
          <ac:spMkLst>
            <pc:docMk/>
            <pc:sldMk cId="592038127" sldId="279"/>
            <ac:spMk id="8" creationId="{66ED38B9-AC74-4C84-945B-412D37A9B2DF}"/>
          </ac:spMkLst>
        </pc:spChg>
        <pc:picChg chg="mod">
          <ac:chgData name="Monika Grzybowska" userId="ff2d359a58b38b0e" providerId="Windows Live" clId="Web-{16B310F7-B819-4FE3-BD69-99BA1CE311AB}" dt="2021-03-22T13:25:54.239" v="1877" actId="1076"/>
          <ac:picMkLst>
            <pc:docMk/>
            <pc:sldMk cId="592038127" sldId="279"/>
            <ac:picMk id="2" creationId="{0C2AF23E-F10A-417E-8C60-D890FD8A0CCD}"/>
          </ac:picMkLst>
        </pc:picChg>
        <pc:picChg chg="del">
          <ac:chgData name="Monika Grzybowska" userId="ff2d359a58b38b0e" providerId="Windows Live" clId="Web-{16B310F7-B819-4FE3-BD69-99BA1CE311AB}" dt="2021-03-22T13:25:50.536" v="1876"/>
          <ac:picMkLst>
            <pc:docMk/>
            <pc:sldMk cId="592038127" sldId="279"/>
            <ac:picMk id="10" creationId="{74033FAD-8E8E-4FB3-9D32-1238DE42B999}"/>
          </ac:picMkLst>
        </pc:picChg>
      </pc:sldChg>
    </pc:docChg>
  </pc:docChgLst>
  <pc:docChgLst>
    <pc:chgData name="Monika Grzybowska" userId="ff2d359a58b38b0e" providerId="Windows Live" clId="Web-{5A2FFD82-E747-433F-8E7F-8E35861385F4}"/>
    <pc:docChg chg="addSld delSld modSld sldOrd">
      <pc:chgData name="Monika Grzybowska" userId="ff2d359a58b38b0e" providerId="Windows Live" clId="Web-{5A2FFD82-E747-433F-8E7F-8E35861385F4}" dt="2021-03-24T16:12:13.784" v="568" actId="1076"/>
      <pc:docMkLst>
        <pc:docMk/>
      </pc:docMkLst>
      <pc:sldChg chg="modSp">
        <pc:chgData name="Monika Grzybowska" userId="ff2d359a58b38b0e" providerId="Windows Live" clId="Web-{5A2FFD82-E747-433F-8E7F-8E35861385F4}" dt="2021-03-24T15:09:24.848" v="11" actId="20577"/>
        <pc:sldMkLst>
          <pc:docMk/>
          <pc:sldMk cId="3935470446" sldId="263"/>
        </pc:sldMkLst>
        <pc:spChg chg="mod">
          <ac:chgData name="Monika Grzybowska" userId="ff2d359a58b38b0e" providerId="Windows Live" clId="Web-{5A2FFD82-E747-433F-8E7F-8E35861385F4}" dt="2021-03-24T15:09:24.848" v="11" actId="20577"/>
          <ac:spMkLst>
            <pc:docMk/>
            <pc:sldMk cId="3935470446" sldId="263"/>
            <ac:spMk id="2" creationId="{112CBF35-724F-4FD2-8814-02EDDA3CC1DB}"/>
          </ac:spMkLst>
        </pc:spChg>
      </pc:sldChg>
      <pc:sldChg chg="modSp">
        <pc:chgData name="Monika Grzybowska" userId="ff2d359a58b38b0e" providerId="Windows Live" clId="Web-{5A2FFD82-E747-433F-8E7F-8E35861385F4}" dt="2021-03-24T15:02:07.668" v="0"/>
        <pc:sldMkLst>
          <pc:docMk/>
          <pc:sldMk cId="2498957063" sldId="285"/>
        </pc:sldMkLst>
        <pc:spChg chg="mod">
          <ac:chgData name="Monika Grzybowska" userId="ff2d359a58b38b0e" providerId="Windows Live" clId="Web-{5A2FFD82-E747-433F-8E7F-8E35861385F4}" dt="2021-03-24T15:02:07.668" v="0"/>
          <ac:spMkLst>
            <pc:docMk/>
            <pc:sldMk cId="2498957063" sldId="285"/>
            <ac:spMk id="10" creationId="{C5F36AAE-43B7-45FD-83F1-274DB43ED36A}"/>
          </ac:spMkLst>
        </pc:spChg>
      </pc:sldChg>
      <pc:sldChg chg="modSp">
        <pc:chgData name="Monika Grzybowska" userId="ff2d359a58b38b0e" providerId="Windows Live" clId="Web-{5A2FFD82-E747-433F-8E7F-8E35861385F4}" dt="2021-03-24T15:08:36.955" v="2" actId="20577"/>
        <pc:sldMkLst>
          <pc:docMk/>
          <pc:sldMk cId="3940528228" sldId="286"/>
        </pc:sldMkLst>
        <pc:spChg chg="mod">
          <ac:chgData name="Monika Grzybowska" userId="ff2d359a58b38b0e" providerId="Windows Live" clId="Web-{5A2FFD82-E747-433F-8E7F-8E35861385F4}" dt="2021-03-24T15:08:36.955" v="2" actId="20577"/>
          <ac:spMkLst>
            <pc:docMk/>
            <pc:sldMk cId="3940528228" sldId="286"/>
            <ac:spMk id="9" creationId="{631F6799-49C4-4DB5-AA3B-6AB2D507992B}"/>
          </ac:spMkLst>
        </pc:spChg>
      </pc:sldChg>
      <pc:sldChg chg="modSp">
        <pc:chgData name="Monika Grzybowska" userId="ff2d359a58b38b0e" providerId="Windows Live" clId="Web-{5A2FFD82-E747-433F-8E7F-8E35861385F4}" dt="2021-03-24T15:52:23.423" v="339" actId="20577"/>
        <pc:sldMkLst>
          <pc:docMk/>
          <pc:sldMk cId="2849600174" sldId="289"/>
        </pc:sldMkLst>
        <pc:spChg chg="mod">
          <ac:chgData name="Monika Grzybowska" userId="ff2d359a58b38b0e" providerId="Windows Live" clId="Web-{5A2FFD82-E747-433F-8E7F-8E35861385F4}" dt="2021-03-24T15:52:21.736" v="334" actId="20577"/>
          <ac:spMkLst>
            <pc:docMk/>
            <pc:sldMk cId="2849600174" sldId="289"/>
            <ac:spMk id="6" creationId="{FFD66161-BD6F-4498-AAA5-470B5914D7B3}"/>
          </ac:spMkLst>
        </pc:spChg>
        <pc:spChg chg="mod">
          <ac:chgData name="Monika Grzybowska" userId="ff2d359a58b38b0e" providerId="Windows Live" clId="Web-{5A2FFD82-E747-433F-8E7F-8E35861385F4}" dt="2021-03-24T15:52:23.423" v="339" actId="20577"/>
          <ac:spMkLst>
            <pc:docMk/>
            <pc:sldMk cId="2849600174" sldId="289"/>
            <ac:spMk id="11" creationId="{A24AC41D-EAAB-482F-9572-AD744718A76B}"/>
          </ac:spMkLst>
        </pc:spChg>
      </pc:sldChg>
      <pc:sldChg chg="modSp">
        <pc:chgData name="Monika Grzybowska" userId="ff2d359a58b38b0e" providerId="Windows Live" clId="Web-{5A2FFD82-E747-433F-8E7F-8E35861385F4}" dt="2021-03-24T15:09:04.269" v="4" actId="20577"/>
        <pc:sldMkLst>
          <pc:docMk/>
          <pc:sldMk cId="2652813683" sldId="297"/>
        </pc:sldMkLst>
        <pc:spChg chg="mod">
          <ac:chgData name="Monika Grzybowska" userId="ff2d359a58b38b0e" providerId="Windows Live" clId="Web-{5A2FFD82-E747-433F-8E7F-8E35861385F4}" dt="2021-03-24T15:09:04.269" v="4" actId="20577"/>
          <ac:spMkLst>
            <pc:docMk/>
            <pc:sldMk cId="2652813683" sldId="297"/>
            <ac:spMk id="9" creationId="{6372160C-67B4-4057-9675-00CC16C2F3E7}"/>
          </ac:spMkLst>
        </pc:spChg>
      </pc:sldChg>
      <pc:sldChg chg="addSp delSp modSp new addAnim delAnim modAnim">
        <pc:chgData name="Monika Grzybowska" userId="ff2d359a58b38b0e" providerId="Windows Live" clId="Web-{5A2FFD82-E747-433F-8E7F-8E35861385F4}" dt="2021-03-24T15:28:30.768" v="214"/>
        <pc:sldMkLst>
          <pc:docMk/>
          <pc:sldMk cId="3721908490" sldId="301"/>
        </pc:sldMkLst>
        <pc:spChg chg="add mod">
          <ac:chgData name="Monika Grzybowska" userId="ff2d359a58b38b0e" providerId="Windows Live" clId="Web-{5A2FFD82-E747-433F-8E7F-8E35861385F4}" dt="2021-03-24T15:22:06.326" v="160" actId="1076"/>
          <ac:spMkLst>
            <pc:docMk/>
            <pc:sldMk cId="3721908490" sldId="301"/>
            <ac:spMk id="13" creationId="{1ADAE862-106E-465B-B438-4E668531D4C5}"/>
          </ac:spMkLst>
        </pc:spChg>
        <pc:spChg chg="add mod">
          <ac:chgData name="Monika Grzybowska" userId="ff2d359a58b38b0e" providerId="Windows Live" clId="Web-{5A2FFD82-E747-433F-8E7F-8E35861385F4}" dt="2021-03-24T15:23:10.142" v="176" actId="14100"/>
          <ac:spMkLst>
            <pc:docMk/>
            <pc:sldMk cId="3721908490" sldId="301"/>
            <ac:spMk id="14" creationId="{F5A9F9A7-F633-4438-AFD7-E4F4942805F7}"/>
          </ac:spMkLst>
        </pc:spChg>
        <pc:spChg chg="add mod">
          <ac:chgData name="Monika Grzybowska" userId="ff2d359a58b38b0e" providerId="Windows Live" clId="Web-{5A2FFD82-E747-433F-8E7F-8E35861385F4}" dt="2021-03-24T15:26:02.386" v="192" actId="14100"/>
          <ac:spMkLst>
            <pc:docMk/>
            <pc:sldMk cId="3721908490" sldId="301"/>
            <ac:spMk id="15" creationId="{E301ADA6-3B50-4489-B45A-15533D4744F0}"/>
          </ac:spMkLst>
        </pc:spChg>
        <pc:spChg chg="add mod">
          <ac:chgData name="Monika Grzybowska" userId="ff2d359a58b38b0e" providerId="Windows Live" clId="Web-{5A2FFD82-E747-433F-8E7F-8E35861385F4}" dt="2021-03-24T15:22:14.076" v="163" actId="1076"/>
          <ac:spMkLst>
            <pc:docMk/>
            <pc:sldMk cId="3721908490" sldId="301"/>
            <ac:spMk id="16" creationId="{965CA8C2-10BD-40BE-8853-41536591DA08}"/>
          </ac:spMkLst>
        </pc:spChg>
        <pc:spChg chg="add mod">
          <ac:chgData name="Monika Grzybowska" userId="ff2d359a58b38b0e" providerId="Windows Live" clId="Web-{5A2FFD82-E747-433F-8E7F-8E35861385F4}" dt="2021-03-24T15:18:44.800" v="116" actId="14100"/>
          <ac:spMkLst>
            <pc:docMk/>
            <pc:sldMk cId="3721908490" sldId="301"/>
            <ac:spMk id="17" creationId="{3EFA570C-6E89-4360-8CEE-A261999CF5BF}"/>
          </ac:spMkLst>
        </pc:spChg>
        <pc:spChg chg="add mod">
          <ac:chgData name="Monika Grzybowska" userId="ff2d359a58b38b0e" providerId="Windows Live" clId="Web-{5A2FFD82-E747-433F-8E7F-8E35861385F4}" dt="2021-03-24T15:20:07.320" v="135" actId="14100"/>
          <ac:spMkLst>
            <pc:docMk/>
            <pc:sldMk cId="3721908490" sldId="301"/>
            <ac:spMk id="18" creationId="{7B8013EB-3737-47A3-9CD0-7509912877D8}"/>
          </ac:spMkLst>
        </pc:spChg>
        <pc:spChg chg="add mod">
          <ac:chgData name="Monika Grzybowska" userId="ff2d359a58b38b0e" providerId="Windows Live" clId="Web-{5A2FFD82-E747-433F-8E7F-8E35861385F4}" dt="2021-03-24T15:21:38.012" v="154" actId="688"/>
          <ac:spMkLst>
            <pc:docMk/>
            <pc:sldMk cId="3721908490" sldId="301"/>
            <ac:spMk id="19" creationId="{6A371323-134F-44B6-806D-EA80CF066475}"/>
          </ac:spMkLst>
        </pc:spChg>
        <pc:spChg chg="add mod ord">
          <ac:chgData name="Monika Grzybowska" userId="ff2d359a58b38b0e" providerId="Windows Live" clId="Web-{5A2FFD82-E747-433F-8E7F-8E35861385F4}" dt="2021-03-24T15:25:47.369" v="189"/>
          <ac:spMkLst>
            <pc:docMk/>
            <pc:sldMk cId="3721908490" sldId="301"/>
            <ac:spMk id="20" creationId="{494352BC-9A26-4B4B-AAF8-B4BF0A4668B2}"/>
          </ac:spMkLst>
        </pc:spChg>
        <pc:spChg chg="add mod">
          <ac:chgData name="Monika Grzybowska" userId="ff2d359a58b38b0e" providerId="Windows Live" clId="Web-{5A2FFD82-E747-433F-8E7F-8E35861385F4}" dt="2021-03-24T15:23:30.518" v="178" actId="1076"/>
          <ac:spMkLst>
            <pc:docMk/>
            <pc:sldMk cId="3721908490" sldId="301"/>
            <ac:spMk id="21" creationId="{EB558AB3-9AF9-49F5-851A-DCA5B20C8805}"/>
          </ac:spMkLst>
        </pc:spChg>
        <pc:picChg chg="add del mod">
          <ac:chgData name="Monika Grzybowska" userId="ff2d359a58b38b0e" providerId="Windows Live" clId="Web-{5A2FFD82-E747-433F-8E7F-8E35861385F4}" dt="2021-03-24T15:11:24.573" v="16"/>
          <ac:picMkLst>
            <pc:docMk/>
            <pc:sldMk cId="3721908490" sldId="301"/>
            <ac:picMk id="2" creationId="{200BA4FA-4D9F-4D23-BC89-4D3238911DFC}"/>
          </ac:picMkLst>
        </pc:picChg>
        <pc:picChg chg="add mod">
          <ac:chgData name="Monika Grzybowska" userId="ff2d359a58b38b0e" providerId="Windows Live" clId="Web-{5A2FFD82-E747-433F-8E7F-8E35861385F4}" dt="2021-03-24T15:19:47.881" v="131" actId="1076"/>
          <ac:picMkLst>
            <pc:docMk/>
            <pc:sldMk cId="3721908490" sldId="301"/>
            <ac:picMk id="3" creationId="{0173C70B-3B95-4CA2-96C5-B3BA3E36D271}"/>
          </ac:picMkLst>
        </pc:picChg>
        <pc:picChg chg="add mod">
          <ac:chgData name="Monika Grzybowska" userId="ff2d359a58b38b0e" providerId="Windows Live" clId="Web-{5A2FFD82-E747-433F-8E7F-8E35861385F4}" dt="2021-03-24T15:18:51.253" v="119" actId="1076"/>
          <ac:picMkLst>
            <pc:docMk/>
            <pc:sldMk cId="3721908490" sldId="301"/>
            <ac:picMk id="4" creationId="{6DCE2495-E60B-419C-BF38-BD2533ACA135}"/>
          </ac:picMkLst>
        </pc:picChg>
        <pc:picChg chg="add mod">
          <ac:chgData name="Monika Grzybowska" userId="ff2d359a58b38b0e" providerId="Windows Live" clId="Web-{5A2FFD82-E747-433F-8E7F-8E35861385F4}" dt="2021-03-24T15:23:32.659" v="179" actId="1076"/>
          <ac:picMkLst>
            <pc:docMk/>
            <pc:sldMk cId="3721908490" sldId="301"/>
            <ac:picMk id="5" creationId="{086F8C1E-3D02-4167-B532-E3E58BF05B04}"/>
          </ac:picMkLst>
        </pc:picChg>
        <pc:picChg chg="add mod">
          <ac:chgData name="Monika Grzybowska" userId="ff2d359a58b38b0e" providerId="Windows Live" clId="Web-{5A2FFD82-E747-433F-8E7F-8E35861385F4}" dt="2021-03-24T15:21:39.872" v="155" actId="1076"/>
          <ac:picMkLst>
            <pc:docMk/>
            <pc:sldMk cId="3721908490" sldId="301"/>
            <ac:picMk id="6" creationId="{6B87F2C0-6BC0-4106-9DAE-85D44239FB44}"/>
          </ac:picMkLst>
        </pc:picChg>
        <pc:picChg chg="add mod">
          <ac:chgData name="Monika Grzybowska" userId="ff2d359a58b38b0e" providerId="Windows Live" clId="Web-{5A2FFD82-E747-433F-8E7F-8E35861385F4}" dt="2021-03-24T15:22:10.561" v="162" actId="1076"/>
          <ac:picMkLst>
            <pc:docMk/>
            <pc:sldMk cId="3721908490" sldId="301"/>
            <ac:picMk id="7" creationId="{F333DEB6-178B-471F-809E-08673166B1C6}"/>
          </ac:picMkLst>
        </pc:picChg>
        <pc:picChg chg="add del mod">
          <ac:chgData name="Monika Grzybowska" userId="ff2d359a58b38b0e" providerId="Windows Live" clId="Web-{5A2FFD82-E747-433F-8E7F-8E35861385F4}" dt="2021-03-24T15:13:05.766" v="44"/>
          <ac:picMkLst>
            <pc:docMk/>
            <pc:sldMk cId="3721908490" sldId="301"/>
            <ac:picMk id="8" creationId="{430278ED-961D-4300-860A-FCBFF5559646}"/>
          </ac:picMkLst>
        </pc:picChg>
        <pc:picChg chg="add mod">
          <ac:chgData name="Monika Grzybowska" userId="ff2d359a58b38b0e" providerId="Windows Live" clId="Web-{5A2FFD82-E747-433F-8E7F-8E35861385F4}" dt="2021-03-24T15:22:32.437" v="168" actId="1076"/>
          <ac:picMkLst>
            <pc:docMk/>
            <pc:sldMk cId="3721908490" sldId="301"/>
            <ac:picMk id="9" creationId="{55DF7F83-E8B0-4DD0-8906-1F70946CD90B}"/>
          </ac:picMkLst>
        </pc:picChg>
        <pc:picChg chg="add mod">
          <ac:chgData name="Monika Grzybowska" userId="ff2d359a58b38b0e" providerId="Windows Live" clId="Web-{5A2FFD82-E747-433F-8E7F-8E35861385F4}" dt="2021-03-24T15:22:45.250" v="171" actId="1076"/>
          <ac:picMkLst>
            <pc:docMk/>
            <pc:sldMk cId="3721908490" sldId="301"/>
            <ac:picMk id="10" creationId="{24386356-EFA4-4DD1-B8CD-801B5972825E}"/>
          </ac:picMkLst>
        </pc:picChg>
        <pc:picChg chg="add mod">
          <ac:chgData name="Monika Grzybowska" userId="ff2d359a58b38b0e" providerId="Windows Live" clId="Web-{5A2FFD82-E747-433F-8E7F-8E35861385F4}" dt="2021-03-24T15:26:22.902" v="193" actId="1076"/>
          <ac:picMkLst>
            <pc:docMk/>
            <pc:sldMk cId="3721908490" sldId="301"/>
            <ac:picMk id="11" creationId="{761F87C9-3281-49A5-8C3D-E89AB84E30A2}"/>
          </ac:picMkLst>
        </pc:picChg>
        <pc:picChg chg="add mod">
          <ac:chgData name="Monika Grzybowska" userId="ff2d359a58b38b0e" providerId="Windows Live" clId="Web-{5A2FFD82-E747-433F-8E7F-8E35861385F4}" dt="2021-03-24T15:13:23.251" v="51" actId="1076"/>
          <ac:picMkLst>
            <pc:docMk/>
            <pc:sldMk cId="3721908490" sldId="301"/>
            <ac:picMk id="12" creationId="{6E5A7E67-4909-4EA6-AB8C-C03241E9B1E3}"/>
          </ac:picMkLst>
        </pc:picChg>
        <pc:picChg chg="add mod ord">
          <ac:chgData name="Monika Grzybowska" userId="ff2d359a58b38b0e" providerId="Windows Live" clId="Web-{5A2FFD82-E747-433F-8E7F-8E35861385F4}" dt="2021-03-24T15:25:52.635" v="191" actId="14100"/>
          <ac:picMkLst>
            <pc:docMk/>
            <pc:sldMk cId="3721908490" sldId="301"/>
            <ac:picMk id="22" creationId="{82A9FA34-91E6-4BBA-8641-C861D666DD8E}"/>
          </ac:picMkLst>
        </pc:picChg>
      </pc:sldChg>
      <pc:sldChg chg="addSp delSp modSp new ord">
        <pc:chgData name="Monika Grzybowska" userId="ff2d359a58b38b0e" providerId="Windows Live" clId="Web-{5A2FFD82-E747-433F-8E7F-8E35861385F4}" dt="2021-03-24T16:12:13.784" v="568" actId="1076"/>
        <pc:sldMkLst>
          <pc:docMk/>
          <pc:sldMk cId="3946768810" sldId="302"/>
        </pc:sldMkLst>
        <pc:spChg chg="add mod">
          <ac:chgData name="Monika Grzybowska" userId="ff2d359a58b38b0e" providerId="Windows Live" clId="Web-{5A2FFD82-E747-433F-8E7F-8E35861385F4}" dt="2021-03-24T16:12:03.346" v="565" actId="14100"/>
          <ac:spMkLst>
            <pc:docMk/>
            <pc:sldMk cId="3946768810" sldId="302"/>
            <ac:spMk id="4" creationId="{35E67A73-97C5-4412-AFE6-A7E75A4F36E0}"/>
          </ac:spMkLst>
        </pc:spChg>
        <pc:spChg chg="add mod">
          <ac:chgData name="Monika Grzybowska" userId="ff2d359a58b38b0e" providerId="Windows Live" clId="Web-{5A2FFD82-E747-433F-8E7F-8E35861385F4}" dt="2021-03-24T16:12:09.002" v="566" actId="1076"/>
          <ac:spMkLst>
            <pc:docMk/>
            <pc:sldMk cId="3946768810" sldId="302"/>
            <ac:spMk id="7" creationId="{9CDD856E-E7F3-44F2-BBD0-B50ECA5F976A}"/>
          </ac:spMkLst>
        </pc:spChg>
        <pc:picChg chg="add del mod">
          <ac:chgData name="Monika Grzybowska" userId="ff2d359a58b38b0e" providerId="Windows Live" clId="Web-{5A2FFD82-E747-433F-8E7F-8E35861385F4}" dt="2021-03-24T16:11:19.453" v="557"/>
          <ac:picMkLst>
            <pc:docMk/>
            <pc:sldMk cId="3946768810" sldId="302"/>
            <ac:picMk id="2" creationId="{6923634D-0F03-46BA-B347-421B1BA83905}"/>
          </ac:picMkLst>
        </pc:picChg>
        <pc:picChg chg="add mod">
          <ac:chgData name="Monika Grzybowska" userId="ff2d359a58b38b0e" providerId="Windows Live" clId="Web-{5A2FFD82-E747-433F-8E7F-8E35861385F4}" dt="2021-03-24T16:12:13.784" v="568" actId="1076"/>
          <ac:picMkLst>
            <pc:docMk/>
            <pc:sldMk cId="3946768810" sldId="302"/>
            <ac:picMk id="5" creationId="{418976CC-7D98-40F7-B883-4D2F07F21088}"/>
          </ac:picMkLst>
        </pc:picChg>
        <pc:picChg chg="add mod ord">
          <ac:chgData name="Monika Grzybowska" userId="ff2d359a58b38b0e" providerId="Windows Live" clId="Web-{5A2FFD82-E747-433F-8E7F-8E35861385F4}" dt="2021-03-24T16:11:51.704" v="563"/>
          <ac:picMkLst>
            <pc:docMk/>
            <pc:sldMk cId="3946768810" sldId="302"/>
            <ac:picMk id="8" creationId="{7268A98F-7583-476B-8BAC-8B749EA629F6}"/>
          </ac:picMkLst>
        </pc:picChg>
      </pc:sldChg>
      <pc:sldChg chg="add del replId">
        <pc:chgData name="Monika Grzybowska" userId="ff2d359a58b38b0e" providerId="Windows Live" clId="Web-{5A2FFD82-E747-433F-8E7F-8E35861385F4}" dt="2021-03-24T15:32:48.251" v="218"/>
        <pc:sldMkLst>
          <pc:docMk/>
          <pc:sldMk cId="696910924" sldId="303"/>
        </pc:sldMkLst>
      </pc:sldChg>
      <pc:sldChg chg="addSp delSp modSp add ord replId">
        <pc:chgData name="Monika Grzybowska" userId="ff2d359a58b38b0e" providerId="Windows Live" clId="Web-{5A2FFD82-E747-433F-8E7F-8E35861385F4}" dt="2021-03-24T15:52:28.330" v="340"/>
        <pc:sldMkLst>
          <pc:docMk/>
          <pc:sldMk cId="2741818484" sldId="303"/>
        </pc:sldMkLst>
        <pc:spChg chg="mod">
          <ac:chgData name="Monika Grzybowska" userId="ff2d359a58b38b0e" providerId="Windows Live" clId="Web-{5A2FFD82-E747-433F-8E7F-8E35861385F4}" dt="2021-03-24T15:37:22.187" v="227" actId="20577"/>
          <ac:spMkLst>
            <pc:docMk/>
            <pc:sldMk cId="2741818484" sldId="303"/>
            <ac:spMk id="6" creationId="{FFD66161-BD6F-4498-AAA5-470B5914D7B3}"/>
          </ac:spMkLst>
        </pc:spChg>
        <pc:spChg chg="mod">
          <ac:chgData name="Monika Grzybowska" userId="ff2d359a58b38b0e" providerId="Windows Live" clId="Web-{5A2FFD82-E747-433F-8E7F-8E35861385F4}" dt="2021-03-24T15:52:00.531" v="322" actId="20577"/>
          <ac:spMkLst>
            <pc:docMk/>
            <pc:sldMk cId="2741818484" sldId="303"/>
            <ac:spMk id="11" creationId="{A24AC41D-EAAB-482F-9572-AD744718A76B}"/>
          </ac:spMkLst>
        </pc:spChg>
        <pc:picChg chg="del">
          <ac:chgData name="Monika Grzybowska" userId="ff2d359a58b38b0e" providerId="Windows Live" clId="Web-{5A2FFD82-E747-433F-8E7F-8E35861385F4}" dt="2021-03-24T15:35:11.555" v="220"/>
          <ac:picMkLst>
            <pc:docMk/>
            <pc:sldMk cId="2741818484" sldId="303"/>
            <ac:picMk id="2" creationId="{C5859938-6921-43CB-B513-6450F21222A7}"/>
          </ac:picMkLst>
        </pc:picChg>
        <pc:picChg chg="add del mod ord">
          <ac:chgData name="Monika Grzybowska" userId="ff2d359a58b38b0e" providerId="Windows Live" clId="Web-{5A2FFD82-E747-433F-8E7F-8E35861385F4}" dt="2021-03-24T15:40:26.369" v="234"/>
          <ac:picMkLst>
            <pc:docMk/>
            <pc:sldMk cId="2741818484" sldId="303"/>
            <ac:picMk id="3" creationId="{B73DB270-8B92-40F1-9F12-A069CA5367CB}"/>
          </ac:picMkLst>
        </pc:picChg>
        <pc:picChg chg="add mod ord">
          <ac:chgData name="Monika Grzybowska" userId="ff2d359a58b38b0e" providerId="Windows Live" clId="Web-{5A2FFD82-E747-433F-8E7F-8E35861385F4}" dt="2021-03-24T15:40:56.168" v="241" actId="1076"/>
          <ac:picMkLst>
            <pc:docMk/>
            <pc:sldMk cId="2741818484" sldId="303"/>
            <ac:picMk id="5" creationId="{736DD3CE-3C41-4225-95C6-88A0E5918FFF}"/>
          </ac:picMkLst>
        </pc:picChg>
      </pc:sldChg>
      <pc:sldChg chg="addSp delSp modSp add replId">
        <pc:chgData name="Monika Grzybowska" userId="ff2d359a58b38b0e" providerId="Windows Live" clId="Web-{5A2FFD82-E747-433F-8E7F-8E35861385F4}" dt="2021-03-24T16:04:06.211" v="504" actId="1076"/>
        <pc:sldMkLst>
          <pc:docMk/>
          <pc:sldMk cId="1776713660" sldId="304"/>
        </pc:sldMkLst>
        <pc:spChg chg="mod">
          <ac:chgData name="Monika Grzybowska" userId="ff2d359a58b38b0e" providerId="Windows Live" clId="Web-{5A2FFD82-E747-433F-8E7F-8E35861385F4}" dt="2021-03-24T16:01:47.610" v="412" actId="20577"/>
          <ac:spMkLst>
            <pc:docMk/>
            <pc:sldMk cId="1776713660" sldId="304"/>
            <ac:spMk id="6" creationId="{FFD66161-BD6F-4498-AAA5-470B5914D7B3}"/>
          </ac:spMkLst>
        </pc:spChg>
        <pc:spChg chg="mod">
          <ac:chgData name="Monika Grzybowska" userId="ff2d359a58b38b0e" providerId="Windows Live" clId="Web-{5A2FFD82-E747-433F-8E7F-8E35861385F4}" dt="2021-03-24T16:04:01.679" v="503" actId="14100"/>
          <ac:spMkLst>
            <pc:docMk/>
            <pc:sldMk cId="1776713660" sldId="304"/>
            <ac:spMk id="9" creationId="{376EDD6E-6798-413A-BB8A-36D312E5571A}"/>
          </ac:spMkLst>
        </pc:spChg>
        <pc:spChg chg="mod">
          <ac:chgData name="Monika Grzybowska" userId="ff2d359a58b38b0e" providerId="Windows Live" clId="Web-{5A2FFD82-E747-433F-8E7F-8E35861385F4}" dt="2021-03-24T16:04:06.211" v="504" actId="1076"/>
          <ac:spMkLst>
            <pc:docMk/>
            <pc:sldMk cId="1776713660" sldId="304"/>
            <ac:spMk id="11" creationId="{A24AC41D-EAAB-482F-9572-AD744718A76B}"/>
          </ac:spMkLst>
        </pc:spChg>
        <pc:picChg chg="add del mod">
          <ac:chgData name="Monika Grzybowska" userId="ff2d359a58b38b0e" providerId="Windows Live" clId="Web-{5A2FFD82-E747-433F-8E7F-8E35861385F4}" dt="2021-03-24T16:01:40.594" v="405"/>
          <ac:picMkLst>
            <pc:docMk/>
            <pc:sldMk cId="1776713660" sldId="304"/>
            <ac:picMk id="2" creationId="{90E54B4D-0CE1-4941-89CD-FD7706A2BF67}"/>
          </ac:picMkLst>
        </pc:picChg>
        <pc:picChg chg="add mod">
          <ac:chgData name="Monika Grzybowska" userId="ff2d359a58b38b0e" providerId="Windows Live" clId="Web-{5A2FFD82-E747-433F-8E7F-8E35861385F4}" dt="2021-03-24T16:01:59.235" v="416" actId="1076"/>
          <ac:picMkLst>
            <pc:docMk/>
            <pc:sldMk cId="1776713660" sldId="304"/>
            <ac:picMk id="3" creationId="{8386B0F1-C2F5-4FE5-A9EE-7AE284C8C75C}"/>
          </ac:picMkLst>
        </pc:picChg>
        <pc:picChg chg="del">
          <ac:chgData name="Monika Grzybowska" userId="ff2d359a58b38b0e" providerId="Windows Live" clId="Web-{5A2FFD82-E747-433F-8E7F-8E35861385F4}" dt="2021-03-24T15:55:02.354" v="342"/>
          <ac:picMkLst>
            <pc:docMk/>
            <pc:sldMk cId="1776713660" sldId="304"/>
            <ac:picMk id="5" creationId="{736DD3CE-3C41-4225-95C6-88A0E5918FFF}"/>
          </ac:picMkLst>
        </pc:picChg>
      </pc:sldChg>
      <pc:sldChg chg="delSp modSp add ord replId">
        <pc:chgData name="Monika Grzybowska" userId="ff2d359a58b38b0e" providerId="Windows Live" clId="Web-{5A2FFD82-E747-433F-8E7F-8E35861385F4}" dt="2021-03-24T16:02:36.753" v="426" actId="1076"/>
        <pc:sldMkLst>
          <pc:docMk/>
          <pc:sldMk cId="2079924201" sldId="305"/>
        </pc:sldMkLst>
        <pc:spChg chg="mod">
          <ac:chgData name="Monika Grzybowska" userId="ff2d359a58b38b0e" providerId="Windows Live" clId="Web-{5A2FFD82-E747-433F-8E7F-8E35861385F4}" dt="2021-03-24T16:02:36.753" v="426" actId="1076"/>
          <ac:spMkLst>
            <pc:docMk/>
            <pc:sldMk cId="2079924201" sldId="305"/>
            <ac:spMk id="11" creationId="{A24AC41D-EAAB-482F-9572-AD744718A76B}"/>
          </ac:spMkLst>
        </pc:spChg>
        <pc:picChg chg="del">
          <ac:chgData name="Monika Grzybowska" userId="ff2d359a58b38b0e" providerId="Windows Live" clId="Web-{5A2FFD82-E747-433F-8E7F-8E35861385F4}" dt="2021-03-24T16:01:20.608" v="403"/>
          <ac:picMkLst>
            <pc:docMk/>
            <pc:sldMk cId="2079924201" sldId="305"/>
            <ac:picMk id="3" creationId="{8386B0F1-C2F5-4FE5-A9EE-7AE284C8C75C}"/>
          </ac:picMkLst>
        </pc:picChg>
      </pc:sldChg>
    </pc:docChg>
  </pc:docChgLst>
  <pc:docChgLst>
    <pc:chgData name="Monika Grzybowska" userId="ff2d359a58b38b0e" providerId="Windows Live" clId="Web-{40453CD5-7397-44AC-B4FB-BDB9195F1172}"/>
    <pc:docChg chg="addSld delSld modSld">
      <pc:chgData name="Monika Grzybowska" userId="ff2d359a58b38b0e" providerId="Windows Live" clId="Web-{40453CD5-7397-44AC-B4FB-BDB9195F1172}" dt="2021-03-23T11:14:53.394" v="474" actId="1076"/>
      <pc:docMkLst>
        <pc:docMk/>
      </pc:docMkLst>
      <pc:sldChg chg="modSp">
        <pc:chgData name="Monika Grzybowska" userId="ff2d359a58b38b0e" providerId="Windows Live" clId="Web-{40453CD5-7397-44AC-B4FB-BDB9195F1172}" dt="2021-03-23T10:58:12.615" v="456" actId="1076"/>
        <pc:sldMkLst>
          <pc:docMk/>
          <pc:sldMk cId="3084133004" sldId="260"/>
        </pc:sldMkLst>
        <pc:spChg chg="mod">
          <ac:chgData name="Monika Grzybowska" userId="ff2d359a58b38b0e" providerId="Windows Live" clId="Web-{40453CD5-7397-44AC-B4FB-BDB9195F1172}" dt="2021-03-23T09:58:27.231" v="11"/>
          <ac:spMkLst>
            <pc:docMk/>
            <pc:sldMk cId="3084133004" sldId="260"/>
            <ac:spMk id="4" creationId="{7E82F5FD-0A90-4F6C-872C-A56C4BB4B3D1}"/>
          </ac:spMkLst>
        </pc:spChg>
        <pc:spChg chg="mod">
          <ac:chgData name="Monika Grzybowska" userId="ff2d359a58b38b0e" providerId="Windows Live" clId="Web-{40453CD5-7397-44AC-B4FB-BDB9195F1172}" dt="2021-03-23T10:58:07.787" v="455" actId="14100"/>
          <ac:spMkLst>
            <pc:docMk/>
            <pc:sldMk cId="3084133004" sldId="260"/>
            <ac:spMk id="8" creationId="{0B5A988D-2FFF-4AC8-B831-9E145892F913}"/>
          </ac:spMkLst>
        </pc:spChg>
        <pc:spChg chg="mod">
          <ac:chgData name="Monika Grzybowska" userId="ff2d359a58b38b0e" providerId="Windows Live" clId="Web-{40453CD5-7397-44AC-B4FB-BDB9195F1172}" dt="2021-03-23T10:58:12.615" v="456" actId="1076"/>
          <ac:spMkLst>
            <pc:docMk/>
            <pc:sldMk cId="3084133004" sldId="260"/>
            <ac:spMk id="10" creationId="{C49490BB-DEAA-4BB9-B70F-33E9B53F7628}"/>
          </ac:spMkLst>
        </pc:spChg>
      </pc:sldChg>
      <pc:sldChg chg="modSp">
        <pc:chgData name="Monika Grzybowska" userId="ff2d359a58b38b0e" providerId="Windows Live" clId="Web-{40453CD5-7397-44AC-B4FB-BDB9195F1172}" dt="2021-03-23T10:00:13.422" v="25" actId="1076"/>
        <pc:sldMkLst>
          <pc:docMk/>
          <pc:sldMk cId="61831180" sldId="266"/>
        </pc:sldMkLst>
        <pc:picChg chg="mod">
          <ac:chgData name="Monika Grzybowska" userId="ff2d359a58b38b0e" providerId="Windows Live" clId="Web-{40453CD5-7397-44AC-B4FB-BDB9195F1172}" dt="2021-03-23T10:00:13.422" v="25" actId="1076"/>
          <ac:picMkLst>
            <pc:docMk/>
            <pc:sldMk cId="61831180" sldId="266"/>
            <ac:picMk id="4" creationId="{1D615D4C-8AE0-496C-9FDD-3F3EB3D9527F}"/>
          </ac:picMkLst>
        </pc:picChg>
      </pc:sldChg>
      <pc:sldChg chg="modSp">
        <pc:chgData name="Monika Grzybowska" userId="ff2d359a58b38b0e" providerId="Windows Live" clId="Web-{40453CD5-7397-44AC-B4FB-BDB9195F1172}" dt="2021-03-23T10:00:05.734" v="23" actId="1076"/>
        <pc:sldMkLst>
          <pc:docMk/>
          <pc:sldMk cId="2644672468" sldId="270"/>
        </pc:sldMkLst>
        <pc:picChg chg="mod">
          <ac:chgData name="Monika Grzybowska" userId="ff2d359a58b38b0e" providerId="Windows Live" clId="Web-{40453CD5-7397-44AC-B4FB-BDB9195F1172}" dt="2021-03-23T10:00:05.734" v="23" actId="1076"/>
          <ac:picMkLst>
            <pc:docMk/>
            <pc:sldMk cId="2644672468" sldId="270"/>
            <ac:picMk id="4" creationId="{6C3F275C-953F-4303-9DE4-26B0A9DF9DF3}"/>
          </ac:picMkLst>
        </pc:picChg>
      </pc:sldChg>
      <pc:sldChg chg="modSp">
        <pc:chgData name="Monika Grzybowska" userId="ff2d359a58b38b0e" providerId="Windows Live" clId="Web-{40453CD5-7397-44AC-B4FB-BDB9195F1172}" dt="2021-03-23T11:13:32.047" v="464" actId="1076"/>
        <pc:sldMkLst>
          <pc:docMk/>
          <pc:sldMk cId="4262057875" sldId="271"/>
        </pc:sldMkLst>
        <pc:spChg chg="mod">
          <ac:chgData name="Monika Grzybowska" userId="ff2d359a58b38b0e" providerId="Windows Live" clId="Web-{40453CD5-7397-44AC-B4FB-BDB9195F1172}" dt="2021-03-23T11:13:26.954" v="463" actId="1076"/>
          <ac:spMkLst>
            <pc:docMk/>
            <pc:sldMk cId="4262057875" sldId="271"/>
            <ac:spMk id="2" creationId="{B390A412-FE2E-4DE0-BC40-1EAA1AF4663D}"/>
          </ac:spMkLst>
        </pc:spChg>
        <pc:spChg chg="mod">
          <ac:chgData name="Monika Grzybowska" userId="ff2d359a58b38b0e" providerId="Windows Live" clId="Web-{40453CD5-7397-44AC-B4FB-BDB9195F1172}" dt="2021-03-23T11:13:32.047" v="464" actId="1076"/>
          <ac:spMkLst>
            <pc:docMk/>
            <pc:sldMk cId="4262057875" sldId="271"/>
            <ac:spMk id="7" creationId="{409AE489-7FD2-4E20-A95E-183E960EE60B}"/>
          </ac:spMkLst>
        </pc:spChg>
      </pc:sldChg>
      <pc:sldChg chg="modSp">
        <pc:chgData name="Monika Grzybowska" userId="ff2d359a58b38b0e" providerId="Windows Live" clId="Web-{40453CD5-7397-44AC-B4FB-BDB9195F1172}" dt="2021-03-23T11:13:51.517" v="468" actId="1076"/>
        <pc:sldMkLst>
          <pc:docMk/>
          <pc:sldMk cId="2534211861" sldId="272"/>
        </pc:sldMkLst>
        <pc:spChg chg="mod">
          <ac:chgData name="Monika Grzybowska" userId="ff2d359a58b38b0e" providerId="Windows Live" clId="Web-{40453CD5-7397-44AC-B4FB-BDB9195F1172}" dt="2021-03-23T11:13:42.516" v="466" actId="1076"/>
          <ac:spMkLst>
            <pc:docMk/>
            <pc:sldMk cId="2534211861" sldId="272"/>
            <ac:spMk id="2" creationId="{C9D32A53-0CC4-4F46-BF83-6FDCC284B971}"/>
          </ac:spMkLst>
        </pc:spChg>
        <pc:spChg chg="mod">
          <ac:chgData name="Monika Grzybowska" userId="ff2d359a58b38b0e" providerId="Windows Live" clId="Web-{40453CD5-7397-44AC-B4FB-BDB9195F1172}" dt="2021-03-23T11:13:51.517" v="468" actId="1076"/>
          <ac:spMkLst>
            <pc:docMk/>
            <pc:sldMk cId="2534211861" sldId="272"/>
            <ac:spMk id="3" creationId="{29DBB227-4DA3-4547-8097-AAF0D0DEFE28}"/>
          </ac:spMkLst>
        </pc:spChg>
        <pc:spChg chg="mod">
          <ac:chgData name="Monika Grzybowska" userId="ff2d359a58b38b0e" providerId="Windows Live" clId="Web-{40453CD5-7397-44AC-B4FB-BDB9195F1172}" dt="2021-03-23T11:13:47.267" v="467" actId="1076"/>
          <ac:spMkLst>
            <pc:docMk/>
            <pc:sldMk cId="2534211861" sldId="272"/>
            <ac:spMk id="7" creationId="{409AE489-7FD2-4E20-A95E-183E960EE60B}"/>
          </ac:spMkLst>
        </pc:spChg>
      </pc:sldChg>
      <pc:sldChg chg="del">
        <pc:chgData name="Monika Grzybowska" userId="ff2d359a58b38b0e" providerId="Windows Live" clId="Web-{40453CD5-7397-44AC-B4FB-BDB9195F1172}" dt="2021-03-23T10:55:08.860" v="431"/>
        <pc:sldMkLst>
          <pc:docMk/>
          <pc:sldMk cId="465517797" sldId="275"/>
        </pc:sldMkLst>
      </pc:sldChg>
      <pc:sldChg chg="modSp">
        <pc:chgData name="Monika Grzybowska" userId="ff2d359a58b38b0e" providerId="Windows Live" clId="Web-{40453CD5-7397-44AC-B4FB-BDB9195F1172}" dt="2021-03-23T10:56:27.784" v="451" actId="20577"/>
        <pc:sldMkLst>
          <pc:docMk/>
          <pc:sldMk cId="2704686501" sldId="276"/>
        </pc:sldMkLst>
        <pc:spChg chg="mod">
          <ac:chgData name="Monika Grzybowska" userId="ff2d359a58b38b0e" providerId="Windows Live" clId="Web-{40453CD5-7397-44AC-B4FB-BDB9195F1172}" dt="2021-03-23T10:56:27.784" v="451" actId="20577"/>
          <ac:spMkLst>
            <pc:docMk/>
            <pc:sldMk cId="2704686501" sldId="276"/>
            <ac:spMk id="3" creationId="{C2A62BBA-36EB-4756-B0E4-BB14CC4A10FB}"/>
          </ac:spMkLst>
        </pc:spChg>
      </pc:sldChg>
      <pc:sldChg chg="addSp modSp">
        <pc:chgData name="Monika Grzybowska" userId="ff2d359a58b38b0e" providerId="Windows Live" clId="Web-{40453CD5-7397-44AC-B4FB-BDB9195F1172}" dt="2021-03-23T11:14:53.394" v="474" actId="1076"/>
        <pc:sldMkLst>
          <pc:docMk/>
          <pc:sldMk cId="592038127" sldId="279"/>
        </pc:sldMkLst>
        <pc:picChg chg="mod">
          <ac:chgData name="Monika Grzybowska" userId="ff2d359a58b38b0e" providerId="Windows Live" clId="Web-{40453CD5-7397-44AC-B4FB-BDB9195F1172}" dt="2021-03-23T11:14:53.394" v="474" actId="1076"/>
          <ac:picMkLst>
            <pc:docMk/>
            <pc:sldMk cId="592038127" sldId="279"/>
            <ac:picMk id="2" creationId="{0C2AF23E-F10A-417E-8C60-D890FD8A0CCD}"/>
          </ac:picMkLst>
        </pc:picChg>
        <pc:picChg chg="add mod">
          <ac:chgData name="Monika Grzybowska" userId="ff2d359a58b38b0e" providerId="Windows Live" clId="Web-{40453CD5-7397-44AC-B4FB-BDB9195F1172}" dt="2021-03-23T11:14:50.206" v="473" actId="1076"/>
          <ac:picMkLst>
            <pc:docMk/>
            <pc:sldMk cId="592038127" sldId="279"/>
            <ac:picMk id="5" creationId="{CE0D3126-B7BD-4702-A977-176A1168C8F9}"/>
          </ac:picMkLst>
        </pc:picChg>
      </pc:sldChg>
      <pc:sldChg chg="addSp delSp modSp">
        <pc:chgData name="Monika Grzybowska" userId="ff2d359a58b38b0e" providerId="Windows Live" clId="Web-{40453CD5-7397-44AC-B4FB-BDB9195F1172}" dt="2021-03-23T10:22:00.881" v="184"/>
        <pc:sldMkLst>
          <pc:docMk/>
          <pc:sldMk cId="2845582900" sldId="282"/>
        </pc:sldMkLst>
        <pc:spChg chg="add del mod">
          <ac:chgData name="Monika Grzybowska" userId="ff2d359a58b38b0e" providerId="Windows Live" clId="Web-{40453CD5-7397-44AC-B4FB-BDB9195F1172}" dt="2021-03-23T10:22:00.881" v="184"/>
          <ac:spMkLst>
            <pc:docMk/>
            <pc:sldMk cId="2845582900" sldId="282"/>
            <ac:spMk id="2" creationId="{B8E9A2A8-BDE7-45F5-B1D7-38576824F94F}"/>
          </ac:spMkLst>
        </pc:spChg>
      </pc:sldChg>
      <pc:sldChg chg="addSp delSp modSp">
        <pc:chgData name="Monika Grzybowska" userId="ff2d359a58b38b0e" providerId="Windows Live" clId="Web-{40453CD5-7397-44AC-B4FB-BDB9195F1172}" dt="2021-03-23T10:44:59.670" v="328" actId="20577"/>
        <pc:sldMkLst>
          <pc:docMk/>
          <pc:sldMk cId="2060662349" sldId="283"/>
        </pc:sldMkLst>
        <pc:spChg chg="add del mod">
          <ac:chgData name="Monika Grzybowska" userId="ff2d359a58b38b0e" providerId="Windows Live" clId="Web-{40453CD5-7397-44AC-B4FB-BDB9195F1172}" dt="2021-03-23T10:17:56.686" v="166"/>
          <ac:spMkLst>
            <pc:docMk/>
            <pc:sldMk cId="2060662349" sldId="283"/>
            <ac:spMk id="5" creationId="{8248D96D-FFF2-4931-869E-799A07F12659}"/>
          </ac:spMkLst>
        </pc:spChg>
        <pc:spChg chg="add mod">
          <ac:chgData name="Monika Grzybowska" userId="ff2d359a58b38b0e" providerId="Windows Live" clId="Web-{40453CD5-7397-44AC-B4FB-BDB9195F1172}" dt="2021-03-23T10:17:52.733" v="165" actId="1076"/>
          <ac:spMkLst>
            <pc:docMk/>
            <pc:sldMk cId="2060662349" sldId="283"/>
            <ac:spMk id="6" creationId="{E6101B7A-C21F-41AC-A8EC-CD745AD243F1}"/>
          </ac:spMkLst>
        </pc:spChg>
        <pc:spChg chg="add mod">
          <ac:chgData name="Monika Grzybowska" userId="ff2d359a58b38b0e" providerId="Windows Live" clId="Web-{40453CD5-7397-44AC-B4FB-BDB9195F1172}" dt="2021-03-23T10:44:59.670" v="328" actId="20577"/>
          <ac:spMkLst>
            <pc:docMk/>
            <pc:sldMk cId="2060662349" sldId="283"/>
            <ac:spMk id="7" creationId="{CB9C4942-AB3A-4377-8A03-C597A2EC2E66}"/>
          </ac:spMkLst>
        </pc:spChg>
        <pc:picChg chg="add mod">
          <ac:chgData name="Monika Grzybowska" userId="ff2d359a58b38b0e" providerId="Windows Live" clId="Web-{40453CD5-7397-44AC-B4FB-BDB9195F1172}" dt="2021-03-23T10:13:47.382" v="38" actId="14100"/>
          <ac:picMkLst>
            <pc:docMk/>
            <pc:sldMk cId="2060662349" sldId="283"/>
            <ac:picMk id="2" creationId="{2583A65F-DF3E-4579-AD18-8E81D9770565}"/>
          </ac:picMkLst>
        </pc:picChg>
        <pc:picChg chg="del">
          <ac:chgData name="Monika Grzybowska" userId="ff2d359a58b38b0e" providerId="Windows Live" clId="Web-{40453CD5-7397-44AC-B4FB-BDB9195F1172}" dt="2021-03-23T10:13:14.757" v="34"/>
          <ac:picMkLst>
            <pc:docMk/>
            <pc:sldMk cId="2060662349" sldId="283"/>
            <ac:picMk id="3" creationId="{8BE50818-7501-4372-B520-BD7723E94D73}"/>
          </ac:picMkLst>
        </pc:picChg>
      </pc:sldChg>
      <pc:sldChg chg="addSp delSp modSp">
        <pc:chgData name="Monika Grzybowska" userId="ff2d359a58b38b0e" providerId="Windows Live" clId="Web-{40453CD5-7397-44AC-B4FB-BDB9195F1172}" dt="2021-03-23T11:13:16.328" v="462"/>
        <pc:sldMkLst>
          <pc:docMk/>
          <pc:sldMk cId="1453271555" sldId="287"/>
        </pc:sldMkLst>
        <pc:spChg chg="add del">
          <ac:chgData name="Monika Grzybowska" userId="ff2d359a58b38b0e" providerId="Windows Live" clId="Web-{40453CD5-7397-44AC-B4FB-BDB9195F1172}" dt="2021-03-23T10:59:22.851" v="461"/>
          <ac:spMkLst>
            <pc:docMk/>
            <pc:sldMk cId="1453271555" sldId="287"/>
            <ac:spMk id="3" creationId="{9456C1DE-2388-4D30-B62F-B11CE1B07025}"/>
          </ac:spMkLst>
        </pc:spChg>
        <pc:spChg chg="mod">
          <ac:chgData name="Monika Grzybowska" userId="ff2d359a58b38b0e" providerId="Windows Live" clId="Web-{40453CD5-7397-44AC-B4FB-BDB9195F1172}" dt="2021-03-23T11:13:16.328" v="462"/>
          <ac:spMkLst>
            <pc:docMk/>
            <pc:sldMk cId="1453271555" sldId="287"/>
            <ac:spMk id="4" creationId="{5E5CDBBC-E421-4E37-91FF-6ADCD3100BDB}"/>
          </ac:spMkLst>
        </pc:spChg>
        <pc:spChg chg="mod">
          <ac:chgData name="Monika Grzybowska" userId="ff2d359a58b38b0e" providerId="Windows Live" clId="Web-{40453CD5-7397-44AC-B4FB-BDB9195F1172}" dt="2021-03-23T10:58:58.007" v="459" actId="20577"/>
          <ac:spMkLst>
            <pc:docMk/>
            <pc:sldMk cId="1453271555" sldId="287"/>
            <ac:spMk id="8" creationId="{ED0BEF84-F9C8-4476-88DC-275F9325E935}"/>
          </ac:spMkLst>
        </pc:spChg>
        <pc:spChg chg="mod">
          <ac:chgData name="Monika Grzybowska" userId="ff2d359a58b38b0e" providerId="Windows Live" clId="Web-{40453CD5-7397-44AC-B4FB-BDB9195F1172}" dt="2021-03-23T10:59:03.179" v="460" actId="1076"/>
          <ac:spMkLst>
            <pc:docMk/>
            <pc:sldMk cId="1453271555" sldId="287"/>
            <ac:spMk id="10" creationId="{C82D56CD-B046-47CB-8781-60F7098110AA}"/>
          </ac:spMkLst>
        </pc:spChg>
      </pc:sldChg>
      <pc:sldChg chg="modSp mod setBg">
        <pc:chgData name="Monika Grzybowska" userId="ff2d359a58b38b0e" providerId="Windows Live" clId="Web-{40453CD5-7397-44AC-B4FB-BDB9195F1172}" dt="2021-03-23T10:10:21.470" v="30" actId="14100"/>
        <pc:sldMkLst>
          <pc:docMk/>
          <pc:sldMk cId="2849600174" sldId="289"/>
        </pc:sldMkLst>
        <pc:spChg chg="mod">
          <ac:chgData name="Monika Grzybowska" userId="ff2d359a58b38b0e" providerId="Windows Live" clId="Web-{40453CD5-7397-44AC-B4FB-BDB9195F1172}" dt="2021-03-23T09:58:42.138" v="12"/>
          <ac:spMkLst>
            <pc:docMk/>
            <pc:sldMk cId="2849600174" sldId="289"/>
            <ac:spMk id="4" creationId="{7EDBEE68-4B79-4B4C-A55F-C3FCCAE51FCB}"/>
          </ac:spMkLst>
        </pc:spChg>
        <pc:spChg chg="mod">
          <ac:chgData name="Monika Grzybowska" userId="ff2d359a58b38b0e" providerId="Windows Live" clId="Web-{40453CD5-7397-44AC-B4FB-BDB9195F1172}" dt="2021-03-23T09:57:46.839" v="8" actId="1076"/>
          <ac:spMkLst>
            <pc:docMk/>
            <pc:sldMk cId="2849600174" sldId="289"/>
            <ac:spMk id="9" creationId="{376EDD6E-6798-413A-BB8A-36D312E5571A}"/>
          </ac:spMkLst>
        </pc:spChg>
        <pc:picChg chg="mod">
          <ac:chgData name="Monika Grzybowska" userId="ff2d359a58b38b0e" providerId="Windows Live" clId="Web-{40453CD5-7397-44AC-B4FB-BDB9195F1172}" dt="2021-03-23T10:10:21.470" v="30" actId="14100"/>
          <ac:picMkLst>
            <pc:docMk/>
            <pc:sldMk cId="2849600174" sldId="289"/>
            <ac:picMk id="12" creationId="{EAB16EEB-BAEF-4630-A3FF-1D6752B4028A}"/>
          </ac:picMkLst>
        </pc:picChg>
      </pc:sldChg>
      <pc:sldChg chg="modSp">
        <pc:chgData name="Monika Grzybowska" userId="ff2d359a58b38b0e" providerId="Windows Live" clId="Web-{40453CD5-7397-44AC-B4FB-BDB9195F1172}" dt="2021-03-23T09:59:45.593" v="21"/>
        <pc:sldMkLst>
          <pc:docMk/>
          <pc:sldMk cId="1958615900" sldId="290"/>
        </pc:sldMkLst>
        <pc:spChg chg="mod">
          <ac:chgData name="Monika Grzybowska" userId="ff2d359a58b38b0e" providerId="Windows Live" clId="Web-{40453CD5-7397-44AC-B4FB-BDB9195F1172}" dt="2021-03-23T09:59:45.593" v="21"/>
          <ac:spMkLst>
            <pc:docMk/>
            <pc:sldMk cId="1958615900" sldId="290"/>
            <ac:spMk id="4" creationId="{7EDBEE68-4B79-4B4C-A55F-C3FCCAE51FCB}"/>
          </ac:spMkLst>
        </pc:spChg>
        <pc:spChg chg="mod">
          <ac:chgData name="Monika Grzybowska" userId="ff2d359a58b38b0e" providerId="Windows Live" clId="Web-{40453CD5-7397-44AC-B4FB-BDB9195F1172}" dt="2021-03-23T09:59:15.576" v="18" actId="1076"/>
          <ac:spMkLst>
            <pc:docMk/>
            <pc:sldMk cId="1958615900" sldId="290"/>
            <ac:spMk id="9" creationId="{376EDD6E-6798-413A-BB8A-36D312E5571A}"/>
          </ac:spMkLst>
        </pc:spChg>
        <pc:spChg chg="mod">
          <ac:chgData name="Monika Grzybowska" userId="ff2d359a58b38b0e" providerId="Windows Live" clId="Web-{40453CD5-7397-44AC-B4FB-BDB9195F1172}" dt="2021-03-23T09:59:10.045" v="17" actId="20577"/>
          <ac:spMkLst>
            <pc:docMk/>
            <pc:sldMk cId="1958615900" sldId="290"/>
            <ac:spMk id="11" creationId="{A24AC41D-EAAB-482F-9572-AD744718A76B}"/>
          </ac:spMkLst>
        </pc:spChg>
      </pc:sldChg>
      <pc:sldChg chg="addSp delSp modSp mod setBg">
        <pc:chgData name="Monika Grzybowska" userId="ff2d359a58b38b0e" providerId="Windows Live" clId="Web-{40453CD5-7397-44AC-B4FB-BDB9195F1172}" dt="2021-03-23T10:56:03.924" v="438"/>
        <pc:sldMkLst>
          <pc:docMk/>
          <pc:sldMk cId="2177668698" sldId="291"/>
        </pc:sldMkLst>
        <pc:spChg chg="mod">
          <ac:chgData name="Monika Grzybowska" userId="ff2d359a58b38b0e" providerId="Windows Live" clId="Web-{40453CD5-7397-44AC-B4FB-BDB9195F1172}" dt="2021-03-23T10:11:03.425" v="33"/>
          <ac:spMkLst>
            <pc:docMk/>
            <pc:sldMk cId="2177668698" sldId="291"/>
            <ac:spMk id="4" creationId="{7E82F5FD-0A90-4F6C-872C-A56C4BB4B3D1}"/>
          </ac:spMkLst>
        </pc:spChg>
        <pc:spChg chg="mod">
          <ac:chgData name="Monika Grzybowska" userId="ff2d359a58b38b0e" providerId="Windows Live" clId="Web-{40453CD5-7397-44AC-B4FB-BDB9195F1172}" dt="2021-03-23T10:14:15.930" v="47" actId="1076"/>
          <ac:spMkLst>
            <pc:docMk/>
            <pc:sldMk cId="2177668698" sldId="291"/>
            <ac:spMk id="8" creationId="{0B5A988D-2FFF-4AC8-B831-9E145892F913}"/>
          </ac:spMkLst>
        </pc:spChg>
        <pc:spChg chg="mod">
          <ac:chgData name="Monika Grzybowska" userId="ff2d359a58b38b0e" providerId="Windows Live" clId="Web-{40453CD5-7397-44AC-B4FB-BDB9195F1172}" dt="2021-03-23T10:14:05.649" v="44" actId="20577"/>
          <ac:spMkLst>
            <pc:docMk/>
            <pc:sldMk cId="2177668698" sldId="291"/>
            <ac:spMk id="9" creationId="{36EBFF9C-094D-4BCD-9100-076E7B3A4250}"/>
          </ac:spMkLst>
        </pc:spChg>
        <pc:picChg chg="add mod ord">
          <ac:chgData name="Monika Grzybowska" userId="ff2d359a58b38b0e" providerId="Windows Live" clId="Web-{40453CD5-7397-44AC-B4FB-BDB9195F1172}" dt="2021-03-23T10:56:03.924" v="438"/>
          <ac:picMkLst>
            <pc:docMk/>
            <pc:sldMk cId="2177668698" sldId="291"/>
            <ac:picMk id="2" creationId="{DD37FE91-7086-4F44-9856-8A82FED66150}"/>
          </ac:picMkLst>
        </pc:picChg>
        <pc:picChg chg="del">
          <ac:chgData name="Monika Grzybowska" userId="ff2d359a58b38b0e" providerId="Windows Live" clId="Web-{40453CD5-7397-44AC-B4FB-BDB9195F1172}" dt="2021-03-23T10:55:41.673" v="433"/>
          <ac:picMkLst>
            <pc:docMk/>
            <pc:sldMk cId="2177668698" sldId="291"/>
            <ac:picMk id="3" creationId="{23C2496D-91CD-4A28-9A5C-0EF90AB64424}"/>
          </ac:picMkLst>
        </pc:picChg>
      </pc:sldChg>
      <pc:sldChg chg="addSp delSp modSp new">
        <pc:chgData name="Monika Grzybowska" userId="ff2d359a58b38b0e" providerId="Windows Live" clId="Web-{40453CD5-7397-44AC-B4FB-BDB9195F1172}" dt="2021-03-23T10:26:55.889" v="239"/>
        <pc:sldMkLst>
          <pc:docMk/>
          <pc:sldMk cId="2913681089" sldId="292"/>
        </pc:sldMkLst>
        <pc:spChg chg="add">
          <ac:chgData name="Monika Grzybowska" userId="ff2d359a58b38b0e" providerId="Windows Live" clId="Web-{40453CD5-7397-44AC-B4FB-BDB9195F1172}" dt="2021-03-23T10:22:15.241" v="185"/>
          <ac:spMkLst>
            <pc:docMk/>
            <pc:sldMk cId="2913681089" sldId="292"/>
            <ac:spMk id="4" creationId="{136E49C8-0C8A-41ED-ABAA-043A545E2E0D}"/>
          </ac:spMkLst>
        </pc:spChg>
        <pc:spChg chg="add mod">
          <ac:chgData name="Monika Grzybowska" userId="ff2d359a58b38b0e" providerId="Windows Live" clId="Web-{40453CD5-7397-44AC-B4FB-BDB9195F1172}" dt="2021-03-23T10:22:37.148" v="205" actId="20577"/>
          <ac:spMkLst>
            <pc:docMk/>
            <pc:sldMk cId="2913681089" sldId="292"/>
            <ac:spMk id="6" creationId="{6A30110C-4577-4FE1-BA39-1C20F62D31B1}"/>
          </ac:spMkLst>
        </pc:spChg>
        <pc:spChg chg="add mod">
          <ac:chgData name="Monika Grzybowska" userId="ff2d359a58b38b0e" providerId="Windows Live" clId="Web-{40453CD5-7397-44AC-B4FB-BDB9195F1172}" dt="2021-03-23T10:24:46.464" v="223" actId="14100"/>
          <ac:spMkLst>
            <pc:docMk/>
            <pc:sldMk cId="2913681089" sldId="292"/>
            <ac:spMk id="8" creationId="{837862B8-A7A1-478A-BAEC-7B6810BA5012}"/>
          </ac:spMkLst>
        </pc:spChg>
        <pc:spChg chg="add mod">
          <ac:chgData name="Monika Grzybowska" userId="ff2d359a58b38b0e" providerId="Windows Live" clId="Web-{40453CD5-7397-44AC-B4FB-BDB9195F1172}" dt="2021-03-23T10:25:05.636" v="227" actId="20577"/>
          <ac:spMkLst>
            <pc:docMk/>
            <pc:sldMk cId="2913681089" sldId="292"/>
            <ac:spMk id="9" creationId="{6372160C-67B4-4057-9675-00CC16C2F3E7}"/>
          </ac:spMkLst>
        </pc:spChg>
        <pc:picChg chg="add mod">
          <ac:chgData name="Monika Grzybowska" userId="ff2d359a58b38b0e" providerId="Windows Live" clId="Web-{40453CD5-7397-44AC-B4FB-BDB9195F1172}" dt="2021-03-23T10:21:30.240" v="181" actId="14100"/>
          <ac:picMkLst>
            <pc:docMk/>
            <pc:sldMk cId="2913681089" sldId="292"/>
            <ac:picMk id="2" creationId="{3359393B-ECEF-4970-B12B-F65C358646DF}"/>
          </ac:picMkLst>
        </pc:picChg>
        <pc:picChg chg="add del mod">
          <ac:chgData name="Monika Grzybowska" userId="ff2d359a58b38b0e" providerId="Windows Live" clId="Web-{40453CD5-7397-44AC-B4FB-BDB9195F1172}" dt="2021-03-23T10:26:55.889" v="239"/>
          <ac:picMkLst>
            <pc:docMk/>
            <pc:sldMk cId="2913681089" sldId="292"/>
            <ac:picMk id="10" creationId="{2FA32A71-B6E8-45AB-97F6-71D6C63465E9}"/>
          </ac:picMkLst>
        </pc:picChg>
      </pc:sldChg>
      <pc:sldChg chg="addSp modSp new">
        <pc:chgData name="Monika Grzybowska" userId="ff2d359a58b38b0e" providerId="Windows Live" clId="Web-{40453CD5-7397-44AC-B4FB-BDB9195F1172}" dt="2021-03-23T10:49:22.006" v="402" actId="1076"/>
        <pc:sldMkLst>
          <pc:docMk/>
          <pc:sldMk cId="1529800544" sldId="293"/>
        </pc:sldMkLst>
        <pc:spChg chg="add mod">
          <ac:chgData name="Monika Grzybowska" userId="ff2d359a58b38b0e" providerId="Windows Live" clId="Web-{40453CD5-7397-44AC-B4FB-BDB9195F1172}" dt="2021-03-23T10:49:15.615" v="401" actId="1076"/>
          <ac:spMkLst>
            <pc:docMk/>
            <pc:sldMk cId="1529800544" sldId="293"/>
            <ac:spMk id="4" creationId="{51DB0EFB-DEEA-41A9-BC46-3C9DBD308CAC}"/>
          </ac:spMkLst>
        </pc:spChg>
        <pc:spChg chg="add mod">
          <ac:chgData name="Monika Grzybowska" userId="ff2d359a58b38b0e" providerId="Windows Live" clId="Web-{40453CD5-7397-44AC-B4FB-BDB9195F1172}" dt="2021-03-23T10:49:22.006" v="402" actId="1076"/>
          <ac:spMkLst>
            <pc:docMk/>
            <pc:sldMk cId="1529800544" sldId="293"/>
            <ac:spMk id="6" creationId="{A938E5C4-2A9D-4B2C-B45D-6323BC175A6F}"/>
          </ac:spMkLst>
        </pc:spChg>
        <pc:picChg chg="add mod">
          <ac:chgData name="Monika Grzybowska" userId="ff2d359a58b38b0e" providerId="Windows Live" clId="Web-{40453CD5-7397-44AC-B4FB-BDB9195F1172}" dt="2021-03-23T10:25:45.450" v="231" actId="14100"/>
          <ac:picMkLst>
            <pc:docMk/>
            <pc:sldMk cId="1529800544" sldId="293"/>
            <ac:picMk id="2" creationId="{B6A6D8BE-0CB8-427B-9CFB-5CE5EE99C679}"/>
          </ac:picMkLst>
        </pc:picChg>
      </pc:sldChg>
      <pc:sldChg chg="addSp delSp modSp new del">
        <pc:chgData name="Monika Grzybowska" userId="ff2d359a58b38b0e" providerId="Windows Live" clId="Web-{40453CD5-7397-44AC-B4FB-BDB9195F1172}" dt="2021-03-23T10:56:31.659" v="452"/>
        <pc:sldMkLst>
          <pc:docMk/>
          <pc:sldMk cId="2417769853" sldId="294"/>
        </pc:sldMkLst>
        <pc:picChg chg="add del mod">
          <ac:chgData name="Monika Grzybowska" userId="ff2d359a58b38b0e" providerId="Windows Live" clId="Web-{40453CD5-7397-44AC-B4FB-BDB9195F1172}" dt="2021-03-23T10:27:29.031" v="243"/>
          <ac:picMkLst>
            <pc:docMk/>
            <pc:sldMk cId="2417769853" sldId="294"/>
            <ac:picMk id="2" creationId="{F29B4B6D-8905-4E37-AD90-9EDE3DC0FFBE}"/>
          </ac:picMkLst>
        </pc:picChg>
      </pc:sldChg>
      <pc:sldChg chg="addSp delSp modSp add replId">
        <pc:chgData name="Monika Grzybowska" userId="ff2d359a58b38b0e" providerId="Windows Live" clId="Web-{40453CD5-7397-44AC-B4FB-BDB9195F1172}" dt="2021-03-23T10:36:40.812" v="291"/>
        <pc:sldMkLst>
          <pc:docMk/>
          <pc:sldMk cId="3701445932" sldId="295"/>
        </pc:sldMkLst>
        <pc:spChg chg="mod">
          <ac:chgData name="Monika Grzybowska" userId="ff2d359a58b38b0e" providerId="Windows Live" clId="Web-{40453CD5-7397-44AC-B4FB-BDB9195F1172}" dt="2021-03-23T10:31:13.709" v="259" actId="20577"/>
          <ac:spMkLst>
            <pc:docMk/>
            <pc:sldMk cId="3701445932" sldId="295"/>
            <ac:spMk id="6" creationId="{6A30110C-4577-4FE1-BA39-1C20F62D31B1}"/>
          </ac:spMkLst>
        </pc:spChg>
        <pc:spChg chg="mod">
          <ac:chgData name="Monika Grzybowska" userId="ff2d359a58b38b0e" providerId="Windows Live" clId="Web-{40453CD5-7397-44AC-B4FB-BDB9195F1172}" dt="2021-03-23T10:32:08.633" v="271" actId="1076"/>
          <ac:spMkLst>
            <pc:docMk/>
            <pc:sldMk cId="3701445932" sldId="295"/>
            <ac:spMk id="9" creationId="{6372160C-67B4-4057-9675-00CC16C2F3E7}"/>
          </ac:spMkLst>
        </pc:spChg>
        <pc:picChg chg="del">
          <ac:chgData name="Monika Grzybowska" userId="ff2d359a58b38b0e" providerId="Windows Live" clId="Web-{40453CD5-7397-44AC-B4FB-BDB9195F1172}" dt="2021-03-23T10:30:20.442" v="247"/>
          <ac:picMkLst>
            <pc:docMk/>
            <pc:sldMk cId="3701445932" sldId="295"/>
            <ac:picMk id="2" creationId="{3359393B-ECEF-4970-B12B-F65C358646DF}"/>
          </ac:picMkLst>
        </pc:picChg>
        <pc:picChg chg="add del mod ord">
          <ac:chgData name="Monika Grzybowska" userId="ff2d359a58b38b0e" providerId="Windows Live" clId="Web-{40453CD5-7397-44AC-B4FB-BDB9195F1172}" dt="2021-03-23T10:34:29.793" v="273"/>
          <ac:picMkLst>
            <pc:docMk/>
            <pc:sldMk cId="3701445932" sldId="295"/>
            <ac:picMk id="3" creationId="{C2BF1120-F5FB-4BD4-823A-82B36B2C83FB}"/>
          </ac:picMkLst>
        </pc:picChg>
        <pc:picChg chg="add del mod">
          <ac:chgData name="Monika Grzybowska" userId="ff2d359a58b38b0e" providerId="Windows Live" clId="Web-{40453CD5-7397-44AC-B4FB-BDB9195F1172}" dt="2021-03-23T10:35:01.653" v="283"/>
          <ac:picMkLst>
            <pc:docMk/>
            <pc:sldMk cId="3701445932" sldId="295"/>
            <ac:picMk id="5" creationId="{15B1604E-47A7-4E3E-974B-A8418FCAFE9F}"/>
          </ac:picMkLst>
        </pc:picChg>
        <pc:picChg chg="add mod ord">
          <ac:chgData name="Monika Grzybowska" userId="ff2d359a58b38b0e" providerId="Windows Live" clId="Web-{40453CD5-7397-44AC-B4FB-BDB9195F1172}" dt="2021-03-23T10:36:40.812" v="291"/>
          <ac:picMkLst>
            <pc:docMk/>
            <pc:sldMk cId="3701445932" sldId="295"/>
            <ac:picMk id="7" creationId="{9EA9D929-ED43-44B3-BBA9-DEDC9768C71F}"/>
          </ac:picMkLst>
        </pc:picChg>
      </pc:sldChg>
      <pc:sldChg chg="addSp delSp modSp add mod replId setBg">
        <pc:chgData name="Monika Grzybowska" userId="ff2d359a58b38b0e" providerId="Windows Live" clId="Web-{40453CD5-7397-44AC-B4FB-BDB9195F1172}" dt="2021-03-23T10:47:02.799" v="336"/>
        <pc:sldMkLst>
          <pc:docMk/>
          <pc:sldMk cId="4131018902" sldId="296"/>
        </pc:sldMkLst>
        <pc:spChg chg="mod">
          <ac:chgData name="Monika Grzybowska" userId="ff2d359a58b38b0e" providerId="Windows Live" clId="Web-{40453CD5-7397-44AC-B4FB-BDB9195F1172}" dt="2021-03-23T10:40:20.615" v="314" actId="20577"/>
          <ac:spMkLst>
            <pc:docMk/>
            <pc:sldMk cId="4131018902" sldId="296"/>
            <ac:spMk id="6" creationId="{6A30110C-4577-4FE1-BA39-1C20F62D31B1}"/>
          </ac:spMkLst>
        </pc:spChg>
        <pc:spChg chg="mod">
          <ac:chgData name="Monika Grzybowska" userId="ff2d359a58b38b0e" providerId="Windows Live" clId="Web-{40453CD5-7397-44AC-B4FB-BDB9195F1172}" dt="2021-03-23T10:39:39.411" v="306" actId="14100"/>
          <ac:spMkLst>
            <pc:docMk/>
            <pc:sldMk cId="4131018902" sldId="296"/>
            <ac:spMk id="8" creationId="{837862B8-A7A1-478A-BAEC-7B6810BA5012}"/>
          </ac:spMkLst>
        </pc:spChg>
        <pc:spChg chg="mod">
          <ac:chgData name="Monika Grzybowska" userId="ff2d359a58b38b0e" providerId="Windows Live" clId="Web-{40453CD5-7397-44AC-B4FB-BDB9195F1172}" dt="2021-03-23T10:39:48.240" v="307" actId="1076"/>
          <ac:spMkLst>
            <pc:docMk/>
            <pc:sldMk cId="4131018902" sldId="296"/>
            <ac:spMk id="9" creationId="{6372160C-67B4-4057-9675-00CC16C2F3E7}"/>
          </ac:spMkLst>
        </pc:spChg>
        <pc:picChg chg="del">
          <ac:chgData name="Monika Grzybowska" userId="ff2d359a58b38b0e" providerId="Windows Live" clId="Web-{40453CD5-7397-44AC-B4FB-BDB9195F1172}" dt="2021-03-23T10:36:56.344" v="292"/>
          <ac:picMkLst>
            <pc:docMk/>
            <pc:sldMk cId="4131018902" sldId="296"/>
            <ac:picMk id="2" creationId="{3359393B-ECEF-4970-B12B-F65C358646DF}"/>
          </ac:picMkLst>
        </pc:picChg>
        <pc:picChg chg="add del mod ord">
          <ac:chgData name="Monika Grzybowska" userId="ff2d359a58b38b0e" providerId="Windows Live" clId="Web-{40453CD5-7397-44AC-B4FB-BDB9195F1172}" dt="2021-03-23T10:44:30.779" v="321"/>
          <ac:picMkLst>
            <pc:docMk/>
            <pc:sldMk cId="4131018902" sldId="296"/>
            <ac:picMk id="3" creationId="{70D09F02-739C-4AE5-A6C6-681A706505EB}"/>
          </ac:picMkLst>
        </pc:picChg>
        <pc:picChg chg="add mod ord">
          <ac:chgData name="Monika Grzybowska" userId="ff2d359a58b38b0e" providerId="Windows Live" clId="Web-{40453CD5-7397-44AC-B4FB-BDB9195F1172}" dt="2021-03-23T10:46:53.017" v="335" actId="1076"/>
          <ac:picMkLst>
            <pc:docMk/>
            <pc:sldMk cId="4131018902" sldId="296"/>
            <ac:picMk id="5" creationId="{DFF55D53-0A24-4ACF-A264-5742E2E1B440}"/>
          </ac:picMkLst>
        </pc:picChg>
      </pc:sldChg>
      <pc:sldChg chg="addSp delSp modSp add mod replId setBg">
        <pc:chgData name="Monika Grzybowska" userId="ff2d359a58b38b0e" providerId="Windows Live" clId="Web-{40453CD5-7397-44AC-B4FB-BDB9195F1172}" dt="2021-03-23T10:53:19.607" v="430" actId="14100"/>
        <pc:sldMkLst>
          <pc:docMk/>
          <pc:sldMk cId="2652813683" sldId="297"/>
        </pc:sldMkLst>
        <pc:spChg chg="mod">
          <ac:chgData name="Monika Grzybowska" userId="ff2d359a58b38b0e" providerId="Windows Live" clId="Web-{40453CD5-7397-44AC-B4FB-BDB9195F1172}" dt="2021-03-23T10:48:11.488" v="364" actId="20577"/>
          <ac:spMkLst>
            <pc:docMk/>
            <pc:sldMk cId="2652813683" sldId="297"/>
            <ac:spMk id="6" creationId="{6A30110C-4577-4FE1-BA39-1C20F62D31B1}"/>
          </ac:spMkLst>
        </pc:spChg>
        <pc:spChg chg="mod">
          <ac:chgData name="Monika Grzybowska" userId="ff2d359a58b38b0e" providerId="Windows Live" clId="Web-{40453CD5-7397-44AC-B4FB-BDB9195F1172}" dt="2021-03-23T10:48:02.941" v="349" actId="20577"/>
          <ac:spMkLst>
            <pc:docMk/>
            <pc:sldMk cId="2652813683" sldId="297"/>
            <ac:spMk id="9" creationId="{6372160C-67B4-4057-9675-00CC16C2F3E7}"/>
          </ac:spMkLst>
        </pc:spChg>
        <pc:picChg chg="del">
          <ac:chgData name="Monika Grzybowska" userId="ff2d359a58b38b0e" providerId="Windows Live" clId="Web-{40453CD5-7397-44AC-B4FB-BDB9195F1172}" dt="2021-03-23T10:47:14.471" v="337"/>
          <ac:picMkLst>
            <pc:docMk/>
            <pc:sldMk cId="2652813683" sldId="297"/>
            <ac:picMk id="2" creationId="{3359393B-ECEF-4970-B12B-F65C358646DF}"/>
          </ac:picMkLst>
        </pc:picChg>
        <pc:picChg chg="add mod ord">
          <ac:chgData name="Monika Grzybowska" userId="ff2d359a58b38b0e" providerId="Windows Live" clId="Web-{40453CD5-7397-44AC-B4FB-BDB9195F1172}" dt="2021-03-23T10:53:19.607" v="430" actId="14100"/>
          <ac:picMkLst>
            <pc:docMk/>
            <pc:sldMk cId="2652813683" sldId="297"/>
            <ac:picMk id="3" creationId="{621C2567-0D9B-435D-98D8-BF2ACAAFB058}"/>
          </ac:picMkLst>
        </pc:picChg>
        <pc:picChg chg="add del mod ord">
          <ac:chgData name="Monika Grzybowska" userId="ff2d359a58b38b0e" providerId="Windows Live" clId="Web-{40453CD5-7397-44AC-B4FB-BDB9195F1172}" dt="2021-03-23T10:52:12.495" v="420"/>
          <ac:picMkLst>
            <pc:docMk/>
            <pc:sldMk cId="2652813683" sldId="297"/>
            <ac:picMk id="5" creationId="{17A3FC52-EC2F-489E-A47D-9159A31E82FD}"/>
          </ac:picMkLst>
        </pc:picChg>
      </pc:sldChg>
    </pc:docChg>
  </pc:docChgLst>
  <pc:docChgLst>
    <pc:chgData name="Monika Grzybowska" userId="ff2d359a58b38b0e" providerId="Windows Live" clId="Web-{3F7805C9-61C2-4D1D-9AED-90F2D39ECEC6}"/>
    <pc:docChg chg="addSld delSld modSld sldOrd">
      <pc:chgData name="Monika Grzybowska" userId="ff2d359a58b38b0e" providerId="Windows Live" clId="Web-{3F7805C9-61C2-4D1D-9AED-90F2D39ECEC6}" dt="2021-03-23T09:54:15.218" v="1282" actId="1076"/>
      <pc:docMkLst>
        <pc:docMk/>
      </pc:docMkLst>
      <pc:sldChg chg="modSp">
        <pc:chgData name="Monika Grzybowska" userId="ff2d359a58b38b0e" providerId="Windows Live" clId="Web-{3F7805C9-61C2-4D1D-9AED-90F2D39ECEC6}" dt="2021-03-22T19:48:39.718" v="841" actId="1076"/>
        <pc:sldMkLst>
          <pc:docMk/>
          <pc:sldMk cId="1861133648" sldId="257"/>
        </pc:sldMkLst>
        <pc:spChg chg="mod">
          <ac:chgData name="Monika Grzybowska" userId="ff2d359a58b38b0e" providerId="Windows Live" clId="Web-{3F7805C9-61C2-4D1D-9AED-90F2D39ECEC6}" dt="2021-03-22T19:48:39.718" v="841" actId="1076"/>
          <ac:spMkLst>
            <pc:docMk/>
            <pc:sldMk cId="1861133648" sldId="257"/>
            <ac:spMk id="6" creationId="{8C70F8E3-5A1D-43C4-87BF-E6CE14D8FC2F}"/>
          </ac:spMkLst>
        </pc:spChg>
      </pc:sldChg>
      <pc:sldChg chg="addSp delSp modSp del ord">
        <pc:chgData name="Monika Grzybowska" userId="ff2d359a58b38b0e" providerId="Windows Live" clId="Web-{3F7805C9-61C2-4D1D-9AED-90F2D39ECEC6}" dt="2021-03-22T19:41:26.488" v="801"/>
        <pc:sldMkLst>
          <pc:docMk/>
          <pc:sldMk cId="1925916234" sldId="259"/>
        </pc:sldMkLst>
        <pc:spChg chg="add mod">
          <ac:chgData name="Monika Grzybowska" userId="ff2d359a58b38b0e" providerId="Windows Live" clId="Web-{3F7805C9-61C2-4D1D-9AED-90F2D39ECEC6}" dt="2021-03-22T16:37:26.805" v="244"/>
          <ac:spMkLst>
            <pc:docMk/>
            <pc:sldMk cId="1925916234" sldId="259"/>
            <ac:spMk id="4" creationId="{41AB8C29-A8FC-402D-84DD-4FB4ABA117AB}"/>
          </ac:spMkLst>
        </pc:spChg>
        <pc:spChg chg="add mod">
          <ac:chgData name="Monika Grzybowska" userId="ff2d359a58b38b0e" providerId="Windows Live" clId="Web-{3F7805C9-61C2-4D1D-9AED-90F2D39ECEC6}" dt="2021-03-22T16:38:39.229" v="266" actId="1076"/>
          <ac:spMkLst>
            <pc:docMk/>
            <pc:sldMk cId="1925916234" sldId="259"/>
            <ac:spMk id="5" creationId="{023D9BB2-729A-4C3B-86B8-23B6817E65B6}"/>
          </ac:spMkLst>
        </pc:spChg>
        <pc:spChg chg="add del mod">
          <ac:chgData name="Monika Grzybowska" userId="ff2d359a58b38b0e" providerId="Windows Live" clId="Web-{3F7805C9-61C2-4D1D-9AED-90F2D39ECEC6}" dt="2021-03-22T18:40:23.720" v="623"/>
          <ac:spMkLst>
            <pc:docMk/>
            <pc:sldMk cId="1925916234" sldId="259"/>
            <ac:spMk id="6" creationId="{B7F4CA2D-5671-4C68-BD63-6770933CE2EE}"/>
          </ac:spMkLst>
        </pc:spChg>
        <pc:spChg chg="add del mod">
          <ac:chgData name="Monika Grzybowska" userId="ff2d359a58b38b0e" providerId="Windows Live" clId="Web-{3F7805C9-61C2-4D1D-9AED-90F2D39ECEC6}" dt="2021-03-22T16:38:55.573" v="270"/>
          <ac:spMkLst>
            <pc:docMk/>
            <pc:sldMk cId="1925916234" sldId="259"/>
            <ac:spMk id="7" creationId="{0D5B85CB-F9D5-4208-AB3E-7A863A77804B}"/>
          </ac:spMkLst>
        </pc:spChg>
        <pc:picChg chg="add del mod">
          <ac:chgData name="Monika Grzybowska" userId="ff2d359a58b38b0e" providerId="Windows Live" clId="Web-{3F7805C9-61C2-4D1D-9AED-90F2D39ECEC6}" dt="2021-03-22T18:38:34.984" v="608"/>
          <ac:picMkLst>
            <pc:docMk/>
            <pc:sldMk cId="1925916234" sldId="259"/>
            <ac:picMk id="2" creationId="{E0213AE7-3FF8-4052-8A2F-FF664B6FF0EB}"/>
          </ac:picMkLst>
        </pc:picChg>
        <pc:picChg chg="add del mod">
          <ac:chgData name="Monika Grzybowska" userId="ff2d359a58b38b0e" providerId="Windows Live" clId="Web-{3F7805C9-61C2-4D1D-9AED-90F2D39ECEC6}" dt="2021-03-22T18:42:13.378" v="711"/>
          <ac:picMkLst>
            <pc:docMk/>
            <pc:sldMk cId="1925916234" sldId="259"/>
            <ac:picMk id="8" creationId="{27A70427-B537-4B20-8A35-2DC236FCBB29}"/>
          </ac:picMkLst>
        </pc:picChg>
      </pc:sldChg>
      <pc:sldChg chg="addSp modSp">
        <pc:chgData name="Monika Grzybowska" userId="ff2d359a58b38b0e" providerId="Windows Live" clId="Web-{3F7805C9-61C2-4D1D-9AED-90F2D39ECEC6}" dt="2021-03-22T21:06:32.764" v="1220" actId="1076"/>
        <pc:sldMkLst>
          <pc:docMk/>
          <pc:sldMk cId="3084133004" sldId="260"/>
        </pc:sldMkLst>
        <pc:spChg chg="add mod">
          <ac:chgData name="Monika Grzybowska" userId="ff2d359a58b38b0e" providerId="Windows Live" clId="Web-{3F7805C9-61C2-4D1D-9AED-90F2D39ECEC6}" dt="2021-03-22T21:06:21.795" v="1217" actId="14100"/>
          <ac:spMkLst>
            <pc:docMk/>
            <pc:sldMk cId="3084133004" sldId="260"/>
            <ac:spMk id="4" creationId="{7E82F5FD-0A90-4F6C-872C-A56C4BB4B3D1}"/>
          </ac:spMkLst>
        </pc:spChg>
        <pc:spChg chg="add mod">
          <ac:chgData name="Monika Grzybowska" userId="ff2d359a58b38b0e" providerId="Windows Live" clId="Web-{3F7805C9-61C2-4D1D-9AED-90F2D39ECEC6}" dt="2021-03-22T21:06:32.764" v="1220" actId="1076"/>
          <ac:spMkLst>
            <pc:docMk/>
            <pc:sldMk cId="3084133004" sldId="260"/>
            <ac:spMk id="6" creationId="{E7148764-1A5A-4D36-B22A-05ED4CA1C7AB}"/>
          </ac:spMkLst>
        </pc:spChg>
        <pc:spChg chg="add mod">
          <ac:chgData name="Monika Grzybowska" userId="ff2d359a58b38b0e" providerId="Windows Live" clId="Web-{3F7805C9-61C2-4D1D-9AED-90F2D39ECEC6}" dt="2021-03-22T20:02:30.896" v="904" actId="1076"/>
          <ac:spMkLst>
            <pc:docMk/>
            <pc:sldMk cId="3084133004" sldId="260"/>
            <ac:spMk id="8" creationId="{0B5A988D-2FFF-4AC8-B831-9E145892F913}"/>
          </ac:spMkLst>
        </pc:spChg>
        <pc:spChg chg="add mod">
          <ac:chgData name="Monika Grzybowska" userId="ff2d359a58b38b0e" providerId="Windows Live" clId="Web-{3F7805C9-61C2-4D1D-9AED-90F2D39ECEC6}" dt="2021-03-22T20:48:17.961" v="1154" actId="1076"/>
          <ac:spMkLst>
            <pc:docMk/>
            <pc:sldMk cId="3084133004" sldId="260"/>
            <ac:spMk id="10" creationId="{C49490BB-DEAA-4BB9-B70F-33E9B53F7628}"/>
          </ac:spMkLst>
        </pc:spChg>
        <pc:picChg chg="add mod">
          <ac:chgData name="Monika Grzybowska" userId="ff2d359a58b38b0e" providerId="Windows Live" clId="Web-{3F7805C9-61C2-4D1D-9AED-90F2D39ECEC6}" dt="2021-03-22T20:00:23.013" v="888" actId="14100"/>
          <ac:picMkLst>
            <pc:docMk/>
            <pc:sldMk cId="3084133004" sldId="260"/>
            <ac:picMk id="2" creationId="{1EE44383-3DDF-4C2C-9F6A-ADEE58E3F3D6}"/>
          </ac:picMkLst>
        </pc:picChg>
      </pc:sldChg>
      <pc:sldChg chg="modSp">
        <pc:chgData name="Monika Grzybowska" userId="ff2d359a58b38b0e" providerId="Windows Live" clId="Web-{3F7805C9-61C2-4D1D-9AED-90F2D39ECEC6}" dt="2021-03-22T20:49:09.386" v="1157" actId="20577"/>
        <pc:sldMkLst>
          <pc:docMk/>
          <pc:sldMk cId="2550253349" sldId="268"/>
        </pc:sldMkLst>
        <pc:spChg chg="mod">
          <ac:chgData name="Monika Grzybowska" userId="ff2d359a58b38b0e" providerId="Windows Live" clId="Web-{3F7805C9-61C2-4D1D-9AED-90F2D39ECEC6}" dt="2021-03-22T20:49:09.386" v="1157" actId="20577"/>
          <ac:spMkLst>
            <pc:docMk/>
            <pc:sldMk cId="2550253349" sldId="268"/>
            <ac:spMk id="3" creationId="{9C2A54CF-F30C-41D5-9041-CBB56540D81D}"/>
          </ac:spMkLst>
        </pc:spChg>
      </pc:sldChg>
      <pc:sldChg chg="addSp delSp modSp">
        <pc:chgData name="Monika Grzybowska" userId="ff2d359a58b38b0e" providerId="Windows Live" clId="Web-{3F7805C9-61C2-4D1D-9AED-90F2D39ECEC6}" dt="2021-03-22T19:50:42.320" v="857"/>
        <pc:sldMkLst>
          <pc:docMk/>
          <pc:sldMk cId="4262057875" sldId="271"/>
        </pc:sldMkLst>
        <pc:spChg chg="add del mod">
          <ac:chgData name="Monika Grzybowska" userId="ff2d359a58b38b0e" providerId="Windows Live" clId="Web-{3F7805C9-61C2-4D1D-9AED-90F2D39ECEC6}" dt="2021-03-22T19:50:42.320" v="857"/>
          <ac:spMkLst>
            <pc:docMk/>
            <pc:sldMk cId="4262057875" sldId="271"/>
            <ac:spMk id="2" creationId="{B390A412-FE2E-4DE0-BC40-1EAA1AF4663D}"/>
          </ac:spMkLst>
        </pc:spChg>
        <pc:spChg chg="mod ord">
          <ac:chgData name="Monika Grzybowska" userId="ff2d359a58b38b0e" providerId="Windows Live" clId="Web-{3F7805C9-61C2-4D1D-9AED-90F2D39ECEC6}" dt="2021-03-22T19:50:14.396" v="850" actId="1076"/>
          <ac:spMkLst>
            <pc:docMk/>
            <pc:sldMk cId="4262057875" sldId="271"/>
            <ac:spMk id="7" creationId="{409AE489-7FD2-4E20-A95E-183E960EE60B}"/>
          </ac:spMkLst>
        </pc:spChg>
        <pc:picChg chg="mod">
          <ac:chgData name="Monika Grzybowska" userId="ff2d359a58b38b0e" providerId="Windows Live" clId="Web-{3F7805C9-61C2-4D1D-9AED-90F2D39ECEC6}" dt="2021-03-22T19:50:20.178" v="852" actId="1076"/>
          <ac:picMkLst>
            <pc:docMk/>
            <pc:sldMk cId="4262057875" sldId="271"/>
            <ac:picMk id="8" creationId="{EFAEB24E-5561-4B47-B6D0-845502CF5B6F}"/>
          </ac:picMkLst>
        </pc:picChg>
      </pc:sldChg>
      <pc:sldChg chg="addSp modSp">
        <pc:chgData name="Monika Grzybowska" userId="ff2d359a58b38b0e" providerId="Windows Live" clId="Web-{3F7805C9-61C2-4D1D-9AED-90F2D39ECEC6}" dt="2021-03-22T19:52:28.076" v="873" actId="1076"/>
        <pc:sldMkLst>
          <pc:docMk/>
          <pc:sldMk cId="2534211861" sldId="272"/>
        </pc:sldMkLst>
        <pc:spChg chg="add">
          <ac:chgData name="Monika Grzybowska" userId="ff2d359a58b38b0e" providerId="Windows Live" clId="Web-{3F7805C9-61C2-4D1D-9AED-90F2D39ECEC6}" dt="2021-03-22T19:50:49.992" v="858"/>
          <ac:spMkLst>
            <pc:docMk/>
            <pc:sldMk cId="2534211861" sldId="272"/>
            <ac:spMk id="2" creationId="{C9D32A53-0CC4-4F46-BF83-6FDCC284B971}"/>
          </ac:spMkLst>
        </pc:spChg>
        <pc:spChg chg="mod">
          <ac:chgData name="Monika Grzybowska" userId="ff2d359a58b38b0e" providerId="Windows Live" clId="Web-{3F7805C9-61C2-4D1D-9AED-90F2D39ECEC6}" dt="2021-03-22T19:52:11.247" v="869" actId="1076"/>
          <ac:spMkLst>
            <pc:docMk/>
            <pc:sldMk cId="2534211861" sldId="272"/>
            <ac:spMk id="3" creationId="{29DBB227-4DA3-4547-8097-AAF0D0DEFE28}"/>
          </ac:spMkLst>
        </pc:spChg>
        <pc:spChg chg="mod ord">
          <ac:chgData name="Monika Grzybowska" userId="ff2d359a58b38b0e" providerId="Windows Live" clId="Web-{3F7805C9-61C2-4D1D-9AED-90F2D39ECEC6}" dt="2021-03-22T19:51:50.136" v="868" actId="1076"/>
          <ac:spMkLst>
            <pc:docMk/>
            <pc:sldMk cId="2534211861" sldId="272"/>
            <ac:spMk id="7" creationId="{409AE489-7FD2-4E20-A95E-183E960EE60B}"/>
          </ac:spMkLst>
        </pc:spChg>
        <pc:picChg chg="mod">
          <ac:chgData name="Monika Grzybowska" userId="ff2d359a58b38b0e" providerId="Windows Live" clId="Web-{3F7805C9-61C2-4D1D-9AED-90F2D39ECEC6}" dt="2021-03-22T19:52:16.607" v="870" actId="14100"/>
          <ac:picMkLst>
            <pc:docMk/>
            <pc:sldMk cId="2534211861" sldId="272"/>
            <ac:picMk id="6" creationId="{DD983192-A82E-43A8-BBB5-2A8133F5B1F1}"/>
          </ac:picMkLst>
        </pc:picChg>
        <pc:picChg chg="mod">
          <ac:chgData name="Monika Grzybowska" userId="ff2d359a58b38b0e" providerId="Windows Live" clId="Web-{3F7805C9-61C2-4D1D-9AED-90F2D39ECEC6}" dt="2021-03-22T19:52:28.076" v="873" actId="1076"/>
          <ac:picMkLst>
            <pc:docMk/>
            <pc:sldMk cId="2534211861" sldId="272"/>
            <ac:picMk id="9" creationId="{6858D41C-7210-4E9C-92AC-3F4826795FE8}"/>
          </ac:picMkLst>
        </pc:picChg>
      </pc:sldChg>
      <pc:sldChg chg="delSp modSp">
        <pc:chgData name="Monika Grzybowska" userId="ff2d359a58b38b0e" providerId="Windows Live" clId="Web-{3F7805C9-61C2-4D1D-9AED-90F2D39ECEC6}" dt="2021-03-22T21:08:18.959" v="1235"/>
        <pc:sldMkLst>
          <pc:docMk/>
          <pc:sldMk cId="465517797" sldId="275"/>
        </pc:sldMkLst>
        <pc:spChg chg="del">
          <ac:chgData name="Monika Grzybowska" userId="ff2d359a58b38b0e" providerId="Windows Live" clId="Web-{3F7805C9-61C2-4D1D-9AED-90F2D39ECEC6}" dt="2021-03-22T21:08:18.959" v="1235"/>
          <ac:spMkLst>
            <pc:docMk/>
            <pc:sldMk cId="465517797" sldId="275"/>
            <ac:spMk id="9" creationId="{A0F656E9-55C1-4732-B553-C11200F75715}"/>
          </ac:spMkLst>
        </pc:spChg>
        <pc:picChg chg="mod">
          <ac:chgData name="Monika Grzybowska" userId="ff2d359a58b38b0e" providerId="Windows Live" clId="Web-{3F7805C9-61C2-4D1D-9AED-90F2D39ECEC6}" dt="2021-03-22T21:07:15.751" v="1224" actId="14100"/>
          <ac:picMkLst>
            <pc:docMk/>
            <pc:sldMk cId="465517797" sldId="275"/>
            <ac:picMk id="6" creationId="{E6BD451D-D427-47E3-A2F3-EDF0C5908D05}"/>
          </ac:picMkLst>
        </pc:picChg>
      </pc:sldChg>
      <pc:sldChg chg="addSp delSp modSp del">
        <pc:chgData name="Monika Grzybowska" userId="ff2d359a58b38b0e" providerId="Windows Live" clId="Web-{3F7805C9-61C2-4D1D-9AED-90F2D39ECEC6}" dt="2021-03-22T16:17:46.173" v="55"/>
        <pc:sldMkLst>
          <pc:docMk/>
          <pc:sldMk cId="2352106444" sldId="277"/>
        </pc:sldMkLst>
        <pc:spChg chg="del">
          <ac:chgData name="Monika Grzybowska" userId="ff2d359a58b38b0e" providerId="Windows Live" clId="Web-{3F7805C9-61C2-4D1D-9AED-90F2D39ECEC6}" dt="2021-03-22T14:07:20.824" v="8"/>
          <ac:spMkLst>
            <pc:docMk/>
            <pc:sldMk cId="2352106444" sldId="277"/>
            <ac:spMk id="5" creationId="{DCA51D0A-DC37-4742-8E3D-EB30BE0F83D9}"/>
          </ac:spMkLst>
        </pc:spChg>
        <pc:spChg chg="del">
          <ac:chgData name="Monika Grzybowska" userId="ff2d359a58b38b0e" providerId="Windows Live" clId="Web-{3F7805C9-61C2-4D1D-9AED-90F2D39ECEC6}" dt="2021-03-22T14:07:16.120" v="7"/>
          <ac:spMkLst>
            <pc:docMk/>
            <pc:sldMk cId="2352106444" sldId="277"/>
            <ac:spMk id="7" creationId="{A1F2B5D1-A38E-4FCB-96FE-AC305850ACC7}"/>
          </ac:spMkLst>
        </pc:spChg>
        <pc:picChg chg="del">
          <ac:chgData name="Monika Grzybowska" userId="ff2d359a58b38b0e" providerId="Windows Live" clId="Web-{3F7805C9-61C2-4D1D-9AED-90F2D39ECEC6}" dt="2021-03-22T14:07:14.011" v="6"/>
          <ac:picMkLst>
            <pc:docMk/>
            <pc:sldMk cId="2352106444" sldId="277"/>
            <ac:picMk id="2" creationId="{DB261E6A-F967-4127-9D3E-7506593D7BAB}"/>
          </ac:picMkLst>
        </pc:picChg>
        <pc:picChg chg="add del mod">
          <ac:chgData name="Monika Grzybowska" userId="ff2d359a58b38b0e" providerId="Windows Live" clId="Web-{3F7805C9-61C2-4D1D-9AED-90F2D39ECEC6}" dt="2021-03-22T16:17:41.376" v="54"/>
          <ac:picMkLst>
            <pc:docMk/>
            <pc:sldMk cId="2352106444" sldId="277"/>
            <ac:picMk id="3" creationId="{825D9738-BC31-48F7-AD80-C5FFA2F7659D}"/>
          </ac:picMkLst>
        </pc:picChg>
      </pc:sldChg>
      <pc:sldChg chg="delSp modSp del">
        <pc:chgData name="Monika Grzybowska" userId="ff2d359a58b38b0e" providerId="Windows Live" clId="Web-{3F7805C9-61C2-4D1D-9AED-90F2D39ECEC6}" dt="2021-03-22T19:36:49.142" v="777"/>
        <pc:sldMkLst>
          <pc:docMk/>
          <pc:sldMk cId="1902995695" sldId="278"/>
        </pc:sldMkLst>
        <pc:picChg chg="del">
          <ac:chgData name="Monika Grzybowska" userId="ff2d359a58b38b0e" providerId="Windows Live" clId="Web-{3F7805C9-61C2-4D1D-9AED-90F2D39ECEC6}" dt="2021-03-22T14:06:52.807" v="2"/>
          <ac:picMkLst>
            <pc:docMk/>
            <pc:sldMk cId="1902995695" sldId="278"/>
            <ac:picMk id="2" creationId="{0C2AF23E-F10A-417E-8C60-D890FD8A0CCD}"/>
          </ac:picMkLst>
        </pc:picChg>
        <pc:picChg chg="del mod">
          <ac:chgData name="Monika Grzybowska" userId="ff2d359a58b38b0e" providerId="Windows Live" clId="Web-{3F7805C9-61C2-4D1D-9AED-90F2D39ECEC6}" dt="2021-03-22T19:35:45.763" v="773"/>
          <ac:picMkLst>
            <pc:docMk/>
            <pc:sldMk cId="1902995695" sldId="278"/>
            <ac:picMk id="10" creationId="{74033FAD-8E8E-4FB3-9D32-1238DE42B999}"/>
          </ac:picMkLst>
        </pc:picChg>
      </pc:sldChg>
      <pc:sldChg chg="modSp">
        <pc:chgData name="Monika Grzybowska" userId="ff2d359a58b38b0e" providerId="Windows Live" clId="Web-{3F7805C9-61C2-4D1D-9AED-90F2D39ECEC6}" dt="2021-03-22T18:45:56.711" v="745" actId="1076"/>
        <pc:sldMkLst>
          <pc:docMk/>
          <pc:sldMk cId="592038127" sldId="279"/>
        </pc:sldMkLst>
        <pc:spChg chg="mod">
          <ac:chgData name="Monika Grzybowska" userId="ff2d359a58b38b0e" providerId="Windows Live" clId="Web-{3F7805C9-61C2-4D1D-9AED-90F2D39ECEC6}" dt="2021-03-22T18:45:56.711" v="745" actId="1076"/>
          <ac:spMkLst>
            <pc:docMk/>
            <pc:sldMk cId="592038127" sldId="279"/>
            <ac:spMk id="7" creationId="{E98DD8B8-4A9D-472D-8785-DA6BC63AD535}"/>
          </ac:spMkLst>
        </pc:spChg>
      </pc:sldChg>
      <pc:sldChg chg="addSp delSp modSp new del mod setBg">
        <pc:chgData name="Monika Grzybowska" userId="ff2d359a58b38b0e" providerId="Windows Live" clId="Web-{3F7805C9-61C2-4D1D-9AED-90F2D39ECEC6}" dt="2021-03-22T19:48:14.607" v="837"/>
        <pc:sldMkLst>
          <pc:docMk/>
          <pc:sldMk cId="182391788" sldId="280"/>
        </pc:sldMkLst>
        <pc:spChg chg="add del mod">
          <ac:chgData name="Monika Grzybowska" userId="ff2d359a58b38b0e" providerId="Windows Live" clId="Web-{3F7805C9-61C2-4D1D-9AED-90F2D39ECEC6}" dt="2021-03-22T19:47:43.902" v="833"/>
          <ac:spMkLst>
            <pc:docMk/>
            <pc:sldMk cId="182391788" sldId="280"/>
            <ac:spMk id="8" creationId="{7529E27E-5A51-489E-9D57-9B093438F061}"/>
          </ac:spMkLst>
        </pc:spChg>
        <pc:picChg chg="add del mod">
          <ac:chgData name="Monika Grzybowska" userId="ff2d359a58b38b0e" providerId="Windows Live" clId="Web-{3F7805C9-61C2-4D1D-9AED-90F2D39ECEC6}" dt="2021-03-22T16:16:52.812" v="53"/>
          <ac:picMkLst>
            <pc:docMk/>
            <pc:sldMk cId="182391788" sldId="280"/>
            <ac:picMk id="2" creationId="{3EA6F291-90BC-41F8-B04C-08252CD8A235}"/>
          </ac:picMkLst>
        </pc:picChg>
        <pc:picChg chg="add del mod">
          <ac:chgData name="Monika Grzybowska" userId="ff2d359a58b38b0e" providerId="Windows Live" clId="Web-{3F7805C9-61C2-4D1D-9AED-90F2D39ECEC6}" dt="2021-03-22T19:42:34.445" v="802"/>
          <ac:picMkLst>
            <pc:docMk/>
            <pc:sldMk cId="182391788" sldId="280"/>
            <ac:picMk id="2" creationId="{B81B34D4-E407-4236-87B0-87AA352C468F}"/>
          </ac:picMkLst>
        </pc:picChg>
        <pc:picChg chg="add del mod">
          <ac:chgData name="Monika Grzybowska" userId="ff2d359a58b38b0e" providerId="Windows Live" clId="Web-{3F7805C9-61C2-4D1D-9AED-90F2D39ECEC6}" dt="2021-03-22T16:22:17.538" v="172"/>
          <ac:picMkLst>
            <pc:docMk/>
            <pc:sldMk cId="182391788" sldId="280"/>
            <ac:picMk id="4" creationId="{D15C5B0B-DB9B-4139-81F6-3AE7D558AEE8}"/>
          </ac:picMkLst>
        </pc:picChg>
        <pc:picChg chg="add del mod">
          <ac:chgData name="Monika Grzybowska" userId="ff2d359a58b38b0e" providerId="Windows Live" clId="Web-{3F7805C9-61C2-4D1D-9AED-90F2D39ECEC6}" dt="2021-03-22T19:38:31.977" v="787"/>
          <ac:picMkLst>
            <pc:docMk/>
            <pc:sldMk cId="182391788" sldId="280"/>
            <ac:picMk id="6" creationId="{15F23519-8D81-4315-AC42-77C229C0D1D9}"/>
          </ac:picMkLst>
        </pc:picChg>
      </pc:sldChg>
      <pc:sldChg chg="addSp delSp modSp new del">
        <pc:chgData name="Monika Grzybowska" userId="ff2d359a58b38b0e" providerId="Windows Live" clId="Web-{3F7805C9-61C2-4D1D-9AED-90F2D39ECEC6}" dt="2021-03-22T16:23:00.492" v="182"/>
        <pc:sldMkLst>
          <pc:docMk/>
          <pc:sldMk cId="242901192" sldId="281"/>
        </pc:sldMkLst>
        <pc:spChg chg="add mod">
          <ac:chgData name="Monika Grzybowska" userId="ff2d359a58b38b0e" providerId="Windows Live" clId="Web-{3F7805C9-61C2-4D1D-9AED-90F2D39ECEC6}" dt="2021-03-22T16:20:47.395" v="160" actId="1076"/>
          <ac:spMkLst>
            <pc:docMk/>
            <pc:sldMk cId="242901192" sldId="281"/>
            <ac:spMk id="10" creationId="{B11268E9-34CF-411E-91DA-E491C05220D3}"/>
          </ac:spMkLst>
        </pc:spChg>
        <pc:picChg chg="add del mod">
          <ac:chgData name="Monika Grzybowska" userId="ff2d359a58b38b0e" providerId="Windows Live" clId="Web-{3F7805C9-61C2-4D1D-9AED-90F2D39ECEC6}" dt="2021-03-22T16:12:23.120" v="30"/>
          <ac:picMkLst>
            <pc:docMk/>
            <pc:sldMk cId="242901192" sldId="281"/>
            <ac:picMk id="2" creationId="{778511A2-62F9-47EB-88A7-979CEB8CE0BA}"/>
          </ac:picMkLst>
        </pc:picChg>
        <pc:picChg chg="add del mod">
          <ac:chgData name="Monika Grzybowska" userId="ff2d359a58b38b0e" providerId="Windows Live" clId="Web-{3F7805C9-61C2-4D1D-9AED-90F2D39ECEC6}" dt="2021-03-22T16:18:07.970" v="57"/>
          <ac:picMkLst>
            <pc:docMk/>
            <pc:sldMk cId="242901192" sldId="281"/>
            <ac:picMk id="3" creationId="{A8A8E4C4-16BC-4E31-A20E-68BDD6A0B490}"/>
          </ac:picMkLst>
        </pc:picChg>
        <pc:picChg chg="add del mod">
          <ac:chgData name="Monika Grzybowska" userId="ff2d359a58b38b0e" providerId="Windows Live" clId="Web-{3F7805C9-61C2-4D1D-9AED-90F2D39ECEC6}" dt="2021-03-22T16:13:09.089" v="38"/>
          <ac:picMkLst>
            <pc:docMk/>
            <pc:sldMk cId="242901192" sldId="281"/>
            <ac:picMk id="4" creationId="{2FE8B19F-238D-4F0A-9AFE-2A78FE67719F}"/>
          </ac:picMkLst>
        </pc:picChg>
        <pc:picChg chg="add ord">
          <ac:chgData name="Monika Grzybowska" userId="ff2d359a58b38b0e" providerId="Windows Live" clId="Web-{3F7805C9-61C2-4D1D-9AED-90F2D39ECEC6}" dt="2021-03-22T16:12:56.276" v="34"/>
          <ac:picMkLst>
            <pc:docMk/>
            <pc:sldMk cId="242901192" sldId="281"/>
            <ac:picMk id="6" creationId="{F739E997-2E54-4555-9B64-1396CF9080F8}"/>
          </ac:picMkLst>
        </pc:picChg>
        <pc:picChg chg="add del mod">
          <ac:chgData name="Monika Grzybowska" userId="ff2d359a58b38b0e" providerId="Windows Live" clId="Web-{3F7805C9-61C2-4D1D-9AED-90F2D39ECEC6}" dt="2021-03-22T16:16:07.249" v="45"/>
          <ac:picMkLst>
            <pc:docMk/>
            <pc:sldMk cId="242901192" sldId="281"/>
            <ac:picMk id="7" creationId="{9DF033BF-CB4C-48E3-9161-E704C97CA7DB}"/>
          </ac:picMkLst>
        </pc:picChg>
        <pc:picChg chg="add del mod">
          <ac:chgData name="Monika Grzybowska" userId="ff2d359a58b38b0e" providerId="Windows Live" clId="Web-{3F7805C9-61C2-4D1D-9AED-90F2D39ECEC6}" dt="2021-03-22T16:18:09.580" v="58"/>
          <ac:picMkLst>
            <pc:docMk/>
            <pc:sldMk cId="242901192" sldId="281"/>
            <ac:picMk id="8" creationId="{FD9B4E2F-8BBE-4633-85D8-6965661AB435}"/>
          </ac:picMkLst>
        </pc:picChg>
        <pc:picChg chg="add mod">
          <ac:chgData name="Monika Grzybowska" userId="ff2d359a58b38b0e" providerId="Windows Live" clId="Web-{3F7805C9-61C2-4D1D-9AED-90F2D39ECEC6}" dt="2021-03-22T16:20:37.770" v="159" actId="1076"/>
          <ac:picMkLst>
            <pc:docMk/>
            <pc:sldMk cId="242901192" sldId="281"/>
            <ac:picMk id="9" creationId="{3080CFFE-EC31-4722-875A-D363BB455679}"/>
          </ac:picMkLst>
        </pc:picChg>
      </pc:sldChg>
      <pc:sldChg chg="addSp delSp modSp new ord">
        <pc:chgData name="Monika Grzybowska" userId="ff2d359a58b38b0e" providerId="Windows Live" clId="Web-{3F7805C9-61C2-4D1D-9AED-90F2D39ECEC6}" dt="2021-03-22T16:32:44.784" v="230" actId="20577"/>
        <pc:sldMkLst>
          <pc:docMk/>
          <pc:sldMk cId="4111480528" sldId="281"/>
        </pc:sldMkLst>
        <pc:spChg chg="add mod">
          <ac:chgData name="Monika Grzybowska" userId="ff2d359a58b38b0e" providerId="Windows Live" clId="Web-{3F7805C9-61C2-4D1D-9AED-90F2D39ECEC6}" dt="2021-03-22T16:32:44.784" v="230" actId="20577"/>
          <ac:spMkLst>
            <pc:docMk/>
            <pc:sldMk cId="4111480528" sldId="281"/>
            <ac:spMk id="4" creationId="{56BBCDBC-1D82-4BBB-BF74-C78C006347F0}"/>
          </ac:spMkLst>
        </pc:spChg>
        <pc:spChg chg="add mod">
          <ac:chgData name="Monika Grzybowska" userId="ff2d359a58b38b0e" providerId="Windows Live" clId="Web-{3F7805C9-61C2-4D1D-9AED-90F2D39ECEC6}" dt="2021-03-22T16:32:13.690" v="228" actId="20577"/>
          <ac:spMkLst>
            <pc:docMk/>
            <pc:sldMk cId="4111480528" sldId="281"/>
            <ac:spMk id="5" creationId="{0C270145-0C06-4ECC-AF29-4EE0D95151A5}"/>
          </ac:spMkLst>
        </pc:spChg>
        <pc:picChg chg="add del mod">
          <ac:chgData name="Monika Grzybowska" userId="ff2d359a58b38b0e" providerId="Windows Live" clId="Web-{3F7805C9-61C2-4D1D-9AED-90F2D39ECEC6}" dt="2021-03-22T16:27:18.965" v="187"/>
          <ac:picMkLst>
            <pc:docMk/>
            <pc:sldMk cId="4111480528" sldId="281"/>
            <ac:picMk id="2" creationId="{1F4FEBEC-CAC4-4EBA-A855-CD2F98A29C97}"/>
          </ac:picMkLst>
        </pc:picChg>
        <pc:picChg chg="add mod">
          <ac:chgData name="Monika Grzybowska" userId="ff2d359a58b38b0e" providerId="Windows Live" clId="Web-{3F7805C9-61C2-4D1D-9AED-90F2D39ECEC6}" dt="2021-03-22T16:29:36.468" v="191" actId="14100"/>
          <ac:picMkLst>
            <pc:docMk/>
            <pc:sldMk cId="4111480528" sldId="281"/>
            <ac:picMk id="3" creationId="{C700C2BB-FCF4-4BB6-AF95-2B2A95E90BCE}"/>
          </ac:picMkLst>
        </pc:picChg>
      </pc:sldChg>
      <pc:sldChg chg="addSp delSp modSp new ord">
        <pc:chgData name="Monika Grzybowska" userId="ff2d359a58b38b0e" providerId="Windows Live" clId="Web-{3F7805C9-61C2-4D1D-9AED-90F2D39ECEC6}" dt="2021-03-22T21:11:29.861" v="1273" actId="20577"/>
        <pc:sldMkLst>
          <pc:docMk/>
          <pc:sldMk cId="2845582900" sldId="282"/>
        </pc:sldMkLst>
        <pc:spChg chg="add">
          <ac:chgData name="Monika Grzybowska" userId="ff2d359a58b38b0e" providerId="Windows Live" clId="Web-{3F7805C9-61C2-4D1D-9AED-90F2D39ECEC6}" dt="2021-03-22T21:10:56.047" v="1266"/>
          <ac:spMkLst>
            <pc:docMk/>
            <pc:sldMk cId="2845582900" sldId="282"/>
            <ac:spMk id="2" creationId="{B8E9A2A8-BDE7-45F5-B1D7-38576824F94F}"/>
          </ac:spMkLst>
        </pc:spChg>
        <pc:spChg chg="add mod">
          <ac:chgData name="Monika Grzybowska" userId="ff2d359a58b38b0e" providerId="Windows Live" clId="Web-{3F7805C9-61C2-4D1D-9AED-90F2D39ECEC6}" dt="2021-03-22T21:11:29.861" v="1273" actId="20577"/>
          <ac:spMkLst>
            <pc:docMk/>
            <pc:sldMk cId="2845582900" sldId="282"/>
            <ac:spMk id="3" creationId="{A63B55BE-D188-4D35-8599-CED47669EA1D}"/>
          </ac:spMkLst>
        </pc:spChg>
        <pc:spChg chg="add del mod">
          <ac:chgData name="Monika Grzybowska" userId="ff2d359a58b38b0e" providerId="Windows Live" clId="Web-{3F7805C9-61C2-4D1D-9AED-90F2D39ECEC6}" dt="2021-03-22T21:11:12.704" v="1268"/>
          <ac:spMkLst>
            <pc:docMk/>
            <pc:sldMk cId="2845582900" sldId="282"/>
            <ac:spMk id="7" creationId="{6E7D0C4A-97F0-4777-8F0D-1049BA53E797}"/>
          </ac:spMkLst>
        </pc:spChg>
        <pc:picChg chg="add del mod">
          <ac:chgData name="Monika Grzybowska" userId="ff2d359a58b38b0e" providerId="Windows Live" clId="Web-{3F7805C9-61C2-4D1D-9AED-90F2D39ECEC6}" dt="2021-03-22T16:55:45.999" v="371"/>
          <ac:picMkLst>
            <pc:docMk/>
            <pc:sldMk cId="2845582900" sldId="282"/>
            <ac:picMk id="2" creationId="{15FBD385-642A-4723-A27F-33B7F27780C5}"/>
          </ac:picMkLst>
        </pc:picChg>
        <pc:picChg chg="add del mod">
          <ac:chgData name="Monika Grzybowska" userId="ff2d359a58b38b0e" providerId="Windows Live" clId="Web-{3F7805C9-61C2-4D1D-9AED-90F2D39ECEC6}" dt="2021-03-22T17:04:12.103" v="376"/>
          <ac:picMkLst>
            <pc:docMk/>
            <pc:sldMk cId="2845582900" sldId="282"/>
            <ac:picMk id="3" creationId="{966A7B68-C902-475A-9223-57A71E86C02B}"/>
          </ac:picMkLst>
        </pc:picChg>
        <pc:picChg chg="add del mod">
          <ac:chgData name="Monika Grzybowska" userId="ff2d359a58b38b0e" providerId="Windows Live" clId="Web-{3F7805C9-61C2-4D1D-9AED-90F2D39ECEC6}" dt="2021-03-22T17:04:40.072" v="380"/>
          <ac:picMkLst>
            <pc:docMk/>
            <pc:sldMk cId="2845582900" sldId="282"/>
            <ac:picMk id="4" creationId="{2B091286-FC61-4976-89B7-1CA5EC401CF8}"/>
          </ac:picMkLst>
        </pc:picChg>
        <pc:picChg chg="add del mod">
          <ac:chgData name="Monika Grzybowska" userId="ff2d359a58b38b0e" providerId="Windows Live" clId="Web-{3F7805C9-61C2-4D1D-9AED-90F2D39ECEC6}" dt="2021-03-22T17:11:00.751" v="421"/>
          <ac:picMkLst>
            <pc:docMk/>
            <pc:sldMk cId="2845582900" sldId="282"/>
            <ac:picMk id="5" creationId="{EC735004-C68F-40C5-94FE-4B6386043E5F}"/>
          </ac:picMkLst>
        </pc:picChg>
        <pc:picChg chg="add mod">
          <ac:chgData name="Monika Grzybowska" userId="ff2d359a58b38b0e" providerId="Windows Live" clId="Web-{3F7805C9-61C2-4D1D-9AED-90F2D39ECEC6}" dt="2021-03-22T17:11:31.314" v="428" actId="1076"/>
          <ac:picMkLst>
            <pc:docMk/>
            <pc:sldMk cId="2845582900" sldId="282"/>
            <ac:picMk id="8" creationId="{3C6F6F5E-30BF-4218-8948-31B3194EB9F4}"/>
          </ac:picMkLst>
        </pc:picChg>
        <pc:picChg chg="add mod">
          <ac:chgData name="Monika Grzybowska" userId="ff2d359a58b38b0e" providerId="Windows Live" clId="Web-{3F7805C9-61C2-4D1D-9AED-90F2D39ECEC6}" dt="2021-03-22T17:10:26.985" v="414" actId="1076"/>
          <ac:picMkLst>
            <pc:docMk/>
            <pc:sldMk cId="2845582900" sldId="282"/>
            <ac:picMk id="9" creationId="{07FCE278-8360-4744-9CF0-C577762E5FC6}"/>
          </ac:picMkLst>
        </pc:picChg>
        <pc:picChg chg="add mod">
          <ac:chgData name="Monika Grzybowska" userId="ff2d359a58b38b0e" providerId="Windows Live" clId="Web-{3F7805C9-61C2-4D1D-9AED-90F2D39ECEC6}" dt="2021-03-22T17:11:28.986" v="427" actId="1076"/>
          <ac:picMkLst>
            <pc:docMk/>
            <pc:sldMk cId="2845582900" sldId="282"/>
            <ac:picMk id="10" creationId="{B38850DD-0435-4CBF-B91A-1D76CE8AD881}"/>
          </ac:picMkLst>
        </pc:picChg>
      </pc:sldChg>
      <pc:sldChg chg="addSp delSp modSp new">
        <pc:chgData name="Monika Grzybowska" userId="ff2d359a58b38b0e" providerId="Windows Live" clId="Web-{3F7805C9-61C2-4D1D-9AED-90F2D39ECEC6}" dt="2021-03-22T19:56:41.374" v="884" actId="14100"/>
        <pc:sldMkLst>
          <pc:docMk/>
          <pc:sldMk cId="2060662349" sldId="283"/>
        </pc:sldMkLst>
        <pc:picChg chg="add del mod">
          <ac:chgData name="Monika Grzybowska" userId="ff2d359a58b38b0e" providerId="Windows Live" clId="Web-{3F7805C9-61C2-4D1D-9AED-90F2D39ECEC6}" dt="2021-03-22T19:55:58.215" v="880"/>
          <ac:picMkLst>
            <pc:docMk/>
            <pc:sldMk cId="2060662349" sldId="283"/>
            <ac:picMk id="2" creationId="{305963A2-611A-47CD-84CB-560EFC938072}"/>
          </ac:picMkLst>
        </pc:picChg>
        <pc:picChg chg="add del mod">
          <ac:chgData name="Monika Grzybowska" userId="ff2d359a58b38b0e" providerId="Windows Live" clId="Web-{3F7805C9-61C2-4D1D-9AED-90F2D39ECEC6}" dt="2021-03-22T17:12:23.331" v="434"/>
          <ac:picMkLst>
            <pc:docMk/>
            <pc:sldMk cId="2060662349" sldId="283"/>
            <ac:picMk id="2" creationId="{A633A4D2-2AF1-4456-851C-841115A56E87}"/>
          </ac:picMkLst>
        </pc:picChg>
        <pc:picChg chg="add mod">
          <ac:chgData name="Monika Grzybowska" userId="ff2d359a58b38b0e" providerId="Windows Live" clId="Web-{3F7805C9-61C2-4D1D-9AED-90F2D39ECEC6}" dt="2021-03-22T19:56:41.374" v="884" actId="14100"/>
          <ac:picMkLst>
            <pc:docMk/>
            <pc:sldMk cId="2060662349" sldId="283"/>
            <ac:picMk id="3" creationId="{8BE50818-7501-4372-B520-BD7723E94D73}"/>
          </ac:picMkLst>
        </pc:picChg>
        <pc:picChg chg="add del mod">
          <ac:chgData name="Monika Grzybowska" userId="ff2d359a58b38b0e" providerId="Windows Live" clId="Web-{3F7805C9-61C2-4D1D-9AED-90F2D39ECEC6}" dt="2021-03-22T17:13:03.759" v="440"/>
          <ac:picMkLst>
            <pc:docMk/>
            <pc:sldMk cId="2060662349" sldId="283"/>
            <ac:picMk id="3" creationId="{FF95D944-65FF-4255-B9F7-4253B7C0DD29}"/>
          </ac:picMkLst>
        </pc:picChg>
      </pc:sldChg>
      <pc:sldChg chg="addSp modSp new">
        <pc:chgData name="Monika Grzybowska" userId="ff2d359a58b38b0e" providerId="Windows Live" clId="Web-{3F7805C9-61C2-4D1D-9AED-90F2D39ECEC6}" dt="2021-03-22T20:59:27.065" v="1185" actId="14100"/>
        <pc:sldMkLst>
          <pc:docMk/>
          <pc:sldMk cId="2956795311" sldId="284"/>
        </pc:sldMkLst>
        <pc:spChg chg="add mod">
          <ac:chgData name="Monika Grzybowska" userId="ff2d359a58b38b0e" providerId="Windows Live" clId="Web-{3F7805C9-61C2-4D1D-9AED-90F2D39ECEC6}" dt="2021-03-22T18:33:44.743" v="453" actId="14100"/>
          <ac:spMkLst>
            <pc:docMk/>
            <pc:sldMk cId="2956795311" sldId="284"/>
            <ac:spMk id="4" creationId="{D95A7AD4-3861-415B-9374-27955E7FAFC7}"/>
          </ac:spMkLst>
        </pc:spChg>
        <pc:spChg chg="add mod">
          <ac:chgData name="Monika Grzybowska" userId="ff2d359a58b38b0e" providerId="Windows Live" clId="Web-{3F7805C9-61C2-4D1D-9AED-90F2D39ECEC6}" dt="2021-03-22T18:36:24.918" v="536" actId="1076"/>
          <ac:spMkLst>
            <pc:docMk/>
            <pc:sldMk cId="2956795311" sldId="284"/>
            <ac:spMk id="6" creationId="{A24E969E-2706-4439-9FA2-AF96939B50CA}"/>
          </ac:spMkLst>
        </pc:spChg>
        <pc:spChg chg="add mod">
          <ac:chgData name="Monika Grzybowska" userId="ff2d359a58b38b0e" providerId="Windows Live" clId="Web-{3F7805C9-61C2-4D1D-9AED-90F2D39ECEC6}" dt="2021-03-22T20:52:59.181" v="1181" actId="1076"/>
          <ac:spMkLst>
            <pc:docMk/>
            <pc:sldMk cId="2956795311" sldId="284"/>
            <ac:spMk id="8" creationId="{6B2ECFBE-36D2-4B8F-8626-DF6EBF821F8A}"/>
          </ac:spMkLst>
        </pc:spChg>
        <pc:spChg chg="add mod ord">
          <ac:chgData name="Monika Grzybowska" userId="ff2d359a58b38b0e" providerId="Windows Live" clId="Web-{3F7805C9-61C2-4D1D-9AED-90F2D39ECEC6}" dt="2021-03-22T20:59:27.065" v="1185" actId="14100"/>
          <ac:spMkLst>
            <pc:docMk/>
            <pc:sldMk cId="2956795311" sldId="284"/>
            <ac:spMk id="9" creationId="{F9D2B712-9C14-4890-AE56-729F3551751B}"/>
          </ac:spMkLst>
        </pc:spChg>
        <pc:picChg chg="add mod">
          <ac:chgData name="Monika Grzybowska" userId="ff2d359a58b38b0e" providerId="Windows Live" clId="Web-{3F7805C9-61C2-4D1D-9AED-90F2D39ECEC6}" dt="2021-03-22T18:32:34.773" v="448" actId="14100"/>
          <ac:picMkLst>
            <pc:docMk/>
            <pc:sldMk cId="2956795311" sldId="284"/>
            <ac:picMk id="2" creationId="{578465AD-FEA2-485F-A01F-4305CBA7C152}"/>
          </ac:picMkLst>
        </pc:picChg>
      </pc:sldChg>
      <pc:sldChg chg="addSp modSp new">
        <pc:chgData name="Monika Grzybowska" userId="ff2d359a58b38b0e" providerId="Windows Live" clId="Web-{3F7805C9-61C2-4D1D-9AED-90F2D39ECEC6}" dt="2021-03-22T20:52:33.461" v="1177" actId="14100"/>
        <pc:sldMkLst>
          <pc:docMk/>
          <pc:sldMk cId="2498957063" sldId="285"/>
        </pc:sldMkLst>
        <pc:spChg chg="add mod ord">
          <ac:chgData name="Monika Grzybowska" userId="ff2d359a58b38b0e" providerId="Windows Live" clId="Web-{3F7805C9-61C2-4D1D-9AED-90F2D39ECEC6}" dt="2021-03-22T19:28:35.533" v="754" actId="1076"/>
          <ac:spMkLst>
            <pc:docMk/>
            <pc:sldMk cId="2498957063" sldId="285"/>
            <ac:spMk id="4" creationId="{78AED98A-C14B-4256-87E3-4C4F4AF1505C}"/>
          </ac:spMkLst>
        </pc:spChg>
        <pc:spChg chg="add">
          <ac:chgData name="Monika Grzybowska" userId="ff2d359a58b38b0e" providerId="Windows Live" clId="Web-{3F7805C9-61C2-4D1D-9AED-90F2D39ECEC6}" dt="2021-03-22T18:37:28.029" v="560"/>
          <ac:spMkLst>
            <pc:docMk/>
            <pc:sldMk cId="2498957063" sldId="285"/>
            <ac:spMk id="6" creationId="{67D109BF-B4D3-43EF-9CB6-AD4E9D91249E}"/>
          </ac:spMkLst>
        </pc:spChg>
        <pc:spChg chg="add mod">
          <ac:chgData name="Monika Grzybowska" userId="ff2d359a58b38b0e" providerId="Windows Live" clId="Web-{3F7805C9-61C2-4D1D-9AED-90F2D39ECEC6}" dt="2021-03-22T18:38:25.233" v="607" actId="1076"/>
          <ac:spMkLst>
            <pc:docMk/>
            <pc:sldMk cId="2498957063" sldId="285"/>
            <ac:spMk id="8" creationId="{62167D7A-4671-4B2B-AA58-5639CBC14BEC}"/>
          </ac:spMkLst>
        </pc:spChg>
        <pc:spChg chg="add mod">
          <ac:chgData name="Monika Grzybowska" userId="ff2d359a58b38b0e" providerId="Windows Live" clId="Web-{3F7805C9-61C2-4D1D-9AED-90F2D39ECEC6}" dt="2021-03-22T20:52:33.461" v="1177" actId="14100"/>
          <ac:spMkLst>
            <pc:docMk/>
            <pc:sldMk cId="2498957063" sldId="285"/>
            <ac:spMk id="10" creationId="{C5F36AAE-43B7-45FD-83F1-274DB43ED36A}"/>
          </ac:spMkLst>
        </pc:spChg>
        <pc:picChg chg="add mod">
          <ac:chgData name="Monika Grzybowska" userId="ff2d359a58b38b0e" providerId="Windows Live" clId="Web-{3F7805C9-61C2-4D1D-9AED-90F2D39ECEC6}" dt="2021-03-22T18:36:25.278" v="540" actId="14100"/>
          <ac:picMkLst>
            <pc:docMk/>
            <pc:sldMk cId="2498957063" sldId="285"/>
            <ac:picMk id="2" creationId="{22E613E8-94A3-46F1-9116-86D89E701304}"/>
          </ac:picMkLst>
        </pc:picChg>
      </pc:sldChg>
      <pc:sldChg chg="addSp delSp modSp add replId">
        <pc:chgData name="Monika Grzybowska" userId="ff2d359a58b38b0e" providerId="Windows Live" clId="Web-{3F7805C9-61C2-4D1D-9AED-90F2D39ECEC6}" dt="2021-03-22T20:52:51.743" v="1180" actId="1076"/>
        <pc:sldMkLst>
          <pc:docMk/>
          <pc:sldMk cId="3940528228" sldId="286"/>
        </pc:sldMkLst>
        <pc:spChg chg="mod ord">
          <ac:chgData name="Monika Grzybowska" userId="ff2d359a58b38b0e" providerId="Windows Live" clId="Web-{3F7805C9-61C2-4D1D-9AED-90F2D39ECEC6}" dt="2021-03-22T20:52:51.743" v="1180" actId="1076"/>
          <ac:spMkLst>
            <pc:docMk/>
            <pc:sldMk cId="3940528228" sldId="286"/>
            <ac:spMk id="4" creationId="{78AED98A-C14B-4256-87E3-4C4F4AF1505C}"/>
          </ac:spMkLst>
        </pc:spChg>
        <pc:spChg chg="add mod">
          <ac:chgData name="Monika Grzybowska" userId="ff2d359a58b38b0e" providerId="Windows Live" clId="Web-{3F7805C9-61C2-4D1D-9AED-90F2D39ECEC6}" dt="2021-03-22T20:52:44.915" v="1179" actId="14100"/>
          <ac:spMkLst>
            <pc:docMk/>
            <pc:sldMk cId="3940528228" sldId="286"/>
            <ac:spMk id="7" creationId="{4D8209C4-83B1-4454-B26D-99D975D79AF9}"/>
          </ac:spMkLst>
        </pc:spChg>
        <pc:spChg chg="del">
          <ac:chgData name="Monika Grzybowska" userId="ff2d359a58b38b0e" providerId="Windows Live" clId="Web-{3F7805C9-61C2-4D1D-9AED-90F2D39ECEC6}" dt="2021-03-22T18:40:11.735" v="622"/>
          <ac:spMkLst>
            <pc:docMk/>
            <pc:sldMk cId="3940528228" sldId="286"/>
            <ac:spMk id="8" creationId="{62167D7A-4671-4B2B-AA58-5639CBC14BEC}"/>
          </ac:spMkLst>
        </pc:spChg>
        <pc:spChg chg="add mod">
          <ac:chgData name="Monika Grzybowska" userId="ff2d359a58b38b0e" providerId="Windows Live" clId="Web-{3F7805C9-61C2-4D1D-9AED-90F2D39ECEC6}" dt="2021-03-22T18:42:45.879" v="720" actId="1076"/>
          <ac:spMkLst>
            <pc:docMk/>
            <pc:sldMk cId="3940528228" sldId="286"/>
            <ac:spMk id="9" creationId="{631F6799-49C4-4DB5-AA3B-6AB2D507992B}"/>
          </ac:spMkLst>
        </pc:spChg>
        <pc:picChg chg="del">
          <ac:chgData name="Monika Grzybowska" userId="ff2d359a58b38b0e" providerId="Windows Live" clId="Web-{3F7805C9-61C2-4D1D-9AED-90F2D39ECEC6}" dt="2021-03-22T18:38:49.671" v="610"/>
          <ac:picMkLst>
            <pc:docMk/>
            <pc:sldMk cId="3940528228" sldId="286"/>
            <ac:picMk id="2" creationId="{22E613E8-94A3-46F1-9116-86D89E701304}"/>
          </ac:picMkLst>
        </pc:picChg>
        <pc:picChg chg="add del mod">
          <ac:chgData name="Monika Grzybowska" userId="ff2d359a58b38b0e" providerId="Windows Live" clId="Web-{3F7805C9-61C2-4D1D-9AED-90F2D39ECEC6}" dt="2021-03-22T18:39:10.187" v="612"/>
          <ac:picMkLst>
            <pc:docMk/>
            <pc:sldMk cId="3940528228" sldId="286"/>
            <ac:picMk id="3" creationId="{418E171A-8C00-4861-BBA0-1B8160E9CCA3}"/>
          </ac:picMkLst>
        </pc:picChg>
        <pc:picChg chg="add mod ord">
          <ac:chgData name="Monika Grzybowska" userId="ff2d359a58b38b0e" providerId="Windows Live" clId="Web-{3F7805C9-61C2-4D1D-9AED-90F2D39ECEC6}" dt="2021-03-22T19:41:10.065" v="800" actId="1076"/>
          <ac:picMkLst>
            <pc:docMk/>
            <pc:sldMk cId="3940528228" sldId="286"/>
            <ac:picMk id="5" creationId="{AA866422-AF1C-4D43-99E6-7E3F33F2F7A9}"/>
          </ac:picMkLst>
        </pc:picChg>
        <pc:picChg chg="add mod">
          <ac:chgData name="Monika Grzybowska" userId="ff2d359a58b38b0e" providerId="Windows Live" clId="Web-{3F7805C9-61C2-4D1D-9AED-90F2D39ECEC6}" dt="2021-03-22T18:42:40.676" v="719" actId="1076"/>
          <ac:picMkLst>
            <pc:docMk/>
            <pc:sldMk cId="3940528228" sldId="286"/>
            <ac:picMk id="10" creationId="{C6B7BBE6-F1FA-48EA-9A3B-11FCA8B3418A}"/>
          </ac:picMkLst>
        </pc:picChg>
      </pc:sldChg>
      <pc:sldChg chg="addSp delSp modSp new addAnim delAnim modAnim">
        <pc:chgData name="Monika Grzybowska" userId="ff2d359a58b38b0e" providerId="Windows Live" clId="Web-{3F7805C9-61C2-4D1D-9AED-90F2D39ECEC6}" dt="2021-03-22T21:12:16.630" v="1280" actId="1076"/>
        <pc:sldMkLst>
          <pc:docMk/>
          <pc:sldMk cId="1453271555" sldId="287"/>
        </pc:sldMkLst>
        <pc:spChg chg="add mod">
          <ac:chgData name="Monika Grzybowska" userId="ff2d359a58b38b0e" providerId="Windows Live" clId="Web-{3F7805C9-61C2-4D1D-9AED-90F2D39ECEC6}" dt="2021-03-22T21:12:06.551" v="1277" actId="14100"/>
          <ac:spMkLst>
            <pc:docMk/>
            <pc:sldMk cId="1453271555" sldId="287"/>
            <ac:spMk id="4" creationId="{5E5CDBBC-E421-4E37-91FF-6ADCD3100BDB}"/>
          </ac:spMkLst>
        </pc:spChg>
        <pc:spChg chg="add mod">
          <ac:chgData name="Monika Grzybowska" userId="ff2d359a58b38b0e" providerId="Windows Live" clId="Web-{3F7805C9-61C2-4D1D-9AED-90F2D39ECEC6}" dt="2021-03-22T21:12:16.630" v="1280" actId="1076"/>
          <ac:spMkLst>
            <pc:docMk/>
            <pc:sldMk cId="1453271555" sldId="287"/>
            <ac:spMk id="6" creationId="{183CA4A7-F6E4-4CA3-9BCD-7609DC5F19C4}"/>
          </ac:spMkLst>
        </pc:spChg>
        <pc:spChg chg="add mod">
          <ac:chgData name="Monika Grzybowska" userId="ff2d359a58b38b0e" providerId="Windows Live" clId="Web-{3F7805C9-61C2-4D1D-9AED-90F2D39ECEC6}" dt="2021-03-22T20:51:52.224" v="1174" actId="14100"/>
          <ac:spMkLst>
            <pc:docMk/>
            <pc:sldMk cId="1453271555" sldId="287"/>
            <ac:spMk id="8" creationId="{ED0BEF84-F9C8-4476-88DC-275F9325E935}"/>
          </ac:spMkLst>
        </pc:spChg>
        <pc:spChg chg="add mod">
          <ac:chgData name="Monika Grzybowska" userId="ff2d359a58b38b0e" providerId="Windows Live" clId="Web-{3F7805C9-61C2-4D1D-9AED-90F2D39ECEC6}" dt="2021-03-22T20:51:57.162" v="1175" actId="1076"/>
          <ac:spMkLst>
            <pc:docMk/>
            <pc:sldMk cId="1453271555" sldId="287"/>
            <ac:spMk id="10" creationId="{C82D56CD-B046-47CB-8781-60F7098110AA}"/>
          </ac:spMkLst>
        </pc:spChg>
        <pc:picChg chg="add mod">
          <ac:chgData name="Monika Grzybowska" userId="ff2d359a58b38b0e" providerId="Windows Live" clId="Web-{3F7805C9-61C2-4D1D-9AED-90F2D39ECEC6}" dt="2021-03-22T21:11:58.691" v="1276" actId="14100"/>
          <ac:picMkLst>
            <pc:docMk/>
            <pc:sldMk cId="1453271555" sldId="287"/>
            <ac:picMk id="2" creationId="{04C00F1D-80F7-4F5E-B04B-6B2DB19EC395}"/>
          </ac:picMkLst>
        </pc:picChg>
        <pc:picChg chg="add del mod">
          <ac:chgData name="Monika Grzybowska" userId="ff2d359a58b38b0e" providerId="Windows Live" clId="Web-{3F7805C9-61C2-4D1D-9AED-90F2D39ECEC6}" dt="2021-03-22T20:48:45.025" v="1155"/>
          <ac:picMkLst>
            <pc:docMk/>
            <pc:sldMk cId="1453271555" sldId="287"/>
            <ac:picMk id="11" creationId="{79649556-45B5-41E1-81A0-81300D77E243}"/>
          </ac:picMkLst>
        </pc:picChg>
      </pc:sldChg>
      <pc:sldChg chg="addSp delSp modSp new">
        <pc:chgData name="Monika Grzybowska" userId="ff2d359a58b38b0e" providerId="Windows Live" clId="Web-{3F7805C9-61C2-4D1D-9AED-90F2D39ECEC6}" dt="2021-03-22T19:53:02.610" v="875" actId="14100"/>
        <pc:sldMkLst>
          <pc:docMk/>
          <pc:sldMk cId="3271531526" sldId="288"/>
        </pc:sldMkLst>
        <pc:spChg chg="add mod">
          <ac:chgData name="Monika Grzybowska" userId="ff2d359a58b38b0e" providerId="Windows Live" clId="Web-{3F7805C9-61C2-4D1D-9AED-90F2D39ECEC6}" dt="2021-03-22T19:53:02.610" v="875" actId="14100"/>
          <ac:spMkLst>
            <pc:docMk/>
            <pc:sldMk cId="3271531526" sldId="288"/>
            <ac:spMk id="8" creationId="{574919A1-441B-4BE3-8A26-87ABDAAE33CC}"/>
          </ac:spMkLst>
        </pc:spChg>
        <pc:spChg chg="add mod">
          <ac:chgData name="Monika Grzybowska" userId="ff2d359a58b38b0e" providerId="Windows Live" clId="Web-{3F7805C9-61C2-4D1D-9AED-90F2D39ECEC6}" dt="2021-03-22T19:48:00.200" v="836" actId="20577"/>
          <ac:spMkLst>
            <pc:docMk/>
            <pc:sldMk cId="3271531526" sldId="288"/>
            <ac:spMk id="9" creationId="{CAA32C0F-E362-4C84-882D-D8E81E43323C}"/>
          </ac:spMkLst>
        </pc:spChg>
        <pc:picChg chg="add del mod">
          <ac:chgData name="Monika Grzybowska" userId="ff2d359a58b38b0e" providerId="Windows Live" clId="Web-{3F7805C9-61C2-4D1D-9AED-90F2D39ECEC6}" dt="2021-03-22T19:39:58.764" v="796"/>
          <ac:picMkLst>
            <pc:docMk/>
            <pc:sldMk cId="3271531526" sldId="288"/>
            <ac:picMk id="2" creationId="{52E8E4FE-6AA0-470C-8028-B6E19D3FEE33}"/>
          </ac:picMkLst>
        </pc:picChg>
        <pc:picChg chg="add mod ord">
          <ac:chgData name="Monika Grzybowska" userId="ff2d359a58b38b0e" providerId="Windows Live" clId="Web-{3F7805C9-61C2-4D1D-9AED-90F2D39ECEC6}" dt="2021-03-22T19:47:16.119" v="828"/>
          <ac:picMkLst>
            <pc:docMk/>
            <pc:sldMk cId="3271531526" sldId="288"/>
            <ac:picMk id="3" creationId="{5B10A7A4-996C-4487-9799-88783548C375}"/>
          </ac:picMkLst>
        </pc:picChg>
        <pc:picChg chg="add del mod">
          <ac:chgData name="Monika Grzybowska" userId="ff2d359a58b38b0e" providerId="Windows Live" clId="Web-{3F7805C9-61C2-4D1D-9AED-90F2D39ECEC6}" dt="2021-03-22T19:46:15.272" v="816"/>
          <ac:picMkLst>
            <pc:docMk/>
            <pc:sldMk cId="3271531526" sldId="288"/>
            <ac:picMk id="4" creationId="{87917BC6-1311-4F92-A49C-EDB7963FDD79}"/>
          </ac:picMkLst>
        </pc:picChg>
        <pc:picChg chg="add mod">
          <ac:chgData name="Monika Grzybowska" userId="ff2d359a58b38b0e" providerId="Windows Live" clId="Web-{3F7805C9-61C2-4D1D-9AED-90F2D39ECEC6}" dt="2021-03-22T19:45:57.583" v="812" actId="14100"/>
          <ac:picMkLst>
            <pc:docMk/>
            <pc:sldMk cId="3271531526" sldId="288"/>
            <ac:picMk id="5" creationId="{5E4DCEAF-3397-4051-BB8B-F982008C5214}"/>
          </ac:picMkLst>
        </pc:picChg>
        <pc:picChg chg="add mod ord">
          <ac:chgData name="Monika Grzybowska" userId="ff2d359a58b38b0e" providerId="Windows Live" clId="Web-{3F7805C9-61C2-4D1D-9AED-90F2D39ECEC6}" dt="2021-03-22T19:47:26.323" v="831" actId="1076"/>
          <ac:picMkLst>
            <pc:docMk/>
            <pc:sldMk cId="3271531526" sldId="288"/>
            <ac:picMk id="6" creationId="{62F6B996-C805-475B-BFA3-3359B3FE9343}"/>
          </ac:picMkLst>
        </pc:picChg>
      </pc:sldChg>
      <pc:sldChg chg="addSp delSp modSp new">
        <pc:chgData name="Monika Grzybowska" userId="ff2d359a58b38b0e" providerId="Windows Live" clId="Web-{3F7805C9-61C2-4D1D-9AED-90F2D39ECEC6}" dt="2021-03-22T21:05:57.215" v="1214" actId="1076"/>
        <pc:sldMkLst>
          <pc:docMk/>
          <pc:sldMk cId="2849600174" sldId="289"/>
        </pc:sldMkLst>
        <pc:spChg chg="add mod">
          <ac:chgData name="Monika Grzybowska" userId="ff2d359a58b38b0e" providerId="Windows Live" clId="Web-{3F7805C9-61C2-4D1D-9AED-90F2D39ECEC6}" dt="2021-03-22T21:05:42.261" v="1211" actId="1076"/>
          <ac:spMkLst>
            <pc:docMk/>
            <pc:sldMk cId="2849600174" sldId="289"/>
            <ac:spMk id="4" creationId="{7EDBEE68-4B79-4B4C-A55F-C3FCCAE51FCB}"/>
          </ac:spMkLst>
        </pc:spChg>
        <pc:spChg chg="add mod">
          <ac:chgData name="Monika Grzybowska" userId="ff2d359a58b38b0e" providerId="Windows Live" clId="Web-{3F7805C9-61C2-4D1D-9AED-90F2D39ECEC6}" dt="2021-03-22T21:05:57.215" v="1214" actId="1076"/>
          <ac:spMkLst>
            <pc:docMk/>
            <pc:sldMk cId="2849600174" sldId="289"/>
            <ac:spMk id="6" creationId="{FFD66161-BD6F-4498-AAA5-470B5914D7B3}"/>
          </ac:spMkLst>
        </pc:spChg>
        <pc:spChg chg="add mod">
          <ac:chgData name="Monika Grzybowska" userId="ff2d359a58b38b0e" providerId="Windows Live" clId="Web-{3F7805C9-61C2-4D1D-9AED-90F2D39ECEC6}" dt="2021-03-22T21:01:57.637" v="1196" actId="14100"/>
          <ac:spMkLst>
            <pc:docMk/>
            <pc:sldMk cId="2849600174" sldId="289"/>
            <ac:spMk id="9" creationId="{376EDD6E-6798-413A-BB8A-36D312E5571A}"/>
          </ac:spMkLst>
        </pc:spChg>
        <pc:spChg chg="add mod">
          <ac:chgData name="Monika Grzybowska" userId="ff2d359a58b38b0e" providerId="Windows Live" clId="Web-{3F7805C9-61C2-4D1D-9AED-90F2D39ECEC6}" dt="2021-03-22T20:23:22.787" v="1081" actId="20577"/>
          <ac:spMkLst>
            <pc:docMk/>
            <pc:sldMk cId="2849600174" sldId="289"/>
            <ac:spMk id="11" creationId="{A24AC41D-EAAB-482F-9572-AD744718A76B}"/>
          </ac:spMkLst>
        </pc:spChg>
        <pc:picChg chg="add del mod">
          <ac:chgData name="Monika Grzybowska" userId="ff2d359a58b38b0e" providerId="Windows Live" clId="Web-{3F7805C9-61C2-4D1D-9AED-90F2D39ECEC6}" dt="2021-03-22T20:14:08.252" v="989"/>
          <ac:picMkLst>
            <pc:docMk/>
            <pc:sldMk cId="2849600174" sldId="289"/>
            <ac:picMk id="2" creationId="{FDF91616-23D3-430B-A2EC-0D65F9E410B0}"/>
          </ac:picMkLst>
        </pc:picChg>
        <pc:picChg chg="add del mod">
          <ac:chgData name="Monika Grzybowska" userId="ff2d359a58b38b0e" providerId="Windows Live" clId="Web-{3F7805C9-61C2-4D1D-9AED-90F2D39ECEC6}" dt="2021-03-22T20:14:32.988" v="993"/>
          <ac:picMkLst>
            <pc:docMk/>
            <pc:sldMk cId="2849600174" sldId="289"/>
            <ac:picMk id="7" creationId="{9D247C42-3649-4911-B528-4C1A6DF373D9}"/>
          </ac:picMkLst>
        </pc:picChg>
        <pc:picChg chg="add mod ord">
          <ac:chgData name="Monika Grzybowska" userId="ff2d359a58b38b0e" providerId="Windows Live" clId="Web-{3F7805C9-61C2-4D1D-9AED-90F2D39ECEC6}" dt="2021-03-22T21:01:41.652" v="1193"/>
          <ac:picMkLst>
            <pc:docMk/>
            <pc:sldMk cId="2849600174" sldId="289"/>
            <ac:picMk id="12" creationId="{EAB16EEB-BAEF-4630-A3FF-1D6752B4028A}"/>
          </ac:picMkLst>
        </pc:picChg>
      </pc:sldChg>
      <pc:sldChg chg="addSp modSp add replId">
        <pc:chgData name="Monika Grzybowska" userId="ff2d359a58b38b0e" providerId="Windows Live" clId="Web-{3F7805C9-61C2-4D1D-9AED-90F2D39ECEC6}" dt="2021-03-22T21:05:21.478" v="1210" actId="1076"/>
        <pc:sldMkLst>
          <pc:docMk/>
          <pc:sldMk cId="1958615900" sldId="290"/>
        </pc:sldMkLst>
        <pc:spChg chg="mod">
          <ac:chgData name="Monika Grzybowska" userId="ff2d359a58b38b0e" providerId="Windows Live" clId="Web-{3F7805C9-61C2-4D1D-9AED-90F2D39ECEC6}" dt="2021-03-22T21:05:01.493" v="1206" actId="1076"/>
          <ac:spMkLst>
            <pc:docMk/>
            <pc:sldMk cId="1958615900" sldId="290"/>
            <ac:spMk id="4" creationId="{7EDBEE68-4B79-4B4C-A55F-C3FCCAE51FCB}"/>
          </ac:spMkLst>
        </pc:spChg>
        <pc:spChg chg="mod">
          <ac:chgData name="Monika Grzybowska" userId="ff2d359a58b38b0e" providerId="Windows Live" clId="Web-{3F7805C9-61C2-4D1D-9AED-90F2D39ECEC6}" dt="2021-03-22T21:05:21.478" v="1210" actId="1076"/>
          <ac:spMkLst>
            <pc:docMk/>
            <pc:sldMk cId="1958615900" sldId="290"/>
            <ac:spMk id="6" creationId="{FFD66161-BD6F-4498-AAA5-470B5914D7B3}"/>
          </ac:spMkLst>
        </pc:spChg>
        <pc:spChg chg="mod">
          <ac:chgData name="Monika Grzybowska" userId="ff2d359a58b38b0e" providerId="Windows Live" clId="Web-{3F7805C9-61C2-4D1D-9AED-90F2D39ECEC6}" dt="2021-03-22T20:41:55.718" v="1152" actId="14100"/>
          <ac:spMkLst>
            <pc:docMk/>
            <pc:sldMk cId="1958615900" sldId="290"/>
            <ac:spMk id="9" creationId="{376EDD6E-6798-413A-BB8A-36D312E5571A}"/>
          </ac:spMkLst>
        </pc:spChg>
        <pc:spChg chg="mod">
          <ac:chgData name="Monika Grzybowska" userId="ff2d359a58b38b0e" providerId="Windows Live" clId="Web-{3F7805C9-61C2-4D1D-9AED-90F2D39ECEC6}" dt="2021-03-22T20:33:00.575" v="1140" actId="20577"/>
          <ac:spMkLst>
            <pc:docMk/>
            <pc:sldMk cId="1958615900" sldId="290"/>
            <ac:spMk id="11" creationId="{A24AC41D-EAAB-482F-9572-AD744718A76B}"/>
          </ac:spMkLst>
        </pc:spChg>
        <pc:picChg chg="add mod ord">
          <ac:chgData name="Monika Grzybowska" userId="ff2d359a58b38b0e" providerId="Windows Live" clId="Web-{3F7805C9-61C2-4D1D-9AED-90F2D39ECEC6}" dt="2021-03-22T20:37:18.060" v="1149" actId="1076"/>
          <ac:picMkLst>
            <pc:docMk/>
            <pc:sldMk cId="1958615900" sldId="290"/>
            <ac:picMk id="2" creationId="{C5859938-6921-43CB-B513-6450F21222A7}"/>
          </ac:picMkLst>
        </pc:picChg>
      </pc:sldChg>
      <pc:sldChg chg="addSp delSp modSp add replId">
        <pc:chgData name="Monika Grzybowska" userId="ff2d359a58b38b0e" providerId="Windows Live" clId="Web-{3F7805C9-61C2-4D1D-9AED-90F2D39ECEC6}" dt="2021-03-23T09:54:15.218" v="1282" actId="1076"/>
        <pc:sldMkLst>
          <pc:docMk/>
          <pc:sldMk cId="2177668698" sldId="291"/>
        </pc:sldMkLst>
        <pc:spChg chg="mod">
          <ac:chgData name="Monika Grzybowska" userId="ff2d359a58b38b0e" providerId="Windows Live" clId="Web-{3F7805C9-61C2-4D1D-9AED-90F2D39ECEC6}" dt="2021-03-22T21:09:30.916" v="1256" actId="20577"/>
          <ac:spMkLst>
            <pc:docMk/>
            <pc:sldMk cId="2177668698" sldId="291"/>
            <ac:spMk id="6" creationId="{E7148764-1A5A-4D36-B22A-05ED4CA1C7AB}"/>
          </ac:spMkLst>
        </pc:spChg>
        <pc:spChg chg="mod">
          <ac:chgData name="Monika Grzybowska" userId="ff2d359a58b38b0e" providerId="Windows Live" clId="Web-{3F7805C9-61C2-4D1D-9AED-90F2D39ECEC6}" dt="2021-03-22T21:10:09.137" v="1261" actId="14100"/>
          <ac:spMkLst>
            <pc:docMk/>
            <pc:sldMk cId="2177668698" sldId="291"/>
            <ac:spMk id="8" creationId="{0B5A988D-2FFF-4AC8-B831-9E145892F913}"/>
          </ac:spMkLst>
        </pc:spChg>
        <pc:spChg chg="add mod">
          <ac:chgData name="Monika Grzybowska" userId="ff2d359a58b38b0e" providerId="Windows Live" clId="Web-{3F7805C9-61C2-4D1D-9AED-90F2D39ECEC6}" dt="2021-03-22T21:10:26.388" v="1265" actId="1076"/>
          <ac:spMkLst>
            <pc:docMk/>
            <pc:sldMk cId="2177668698" sldId="291"/>
            <ac:spMk id="9" creationId="{36EBFF9C-094D-4BCD-9100-076E7B3A4250}"/>
          </ac:spMkLst>
        </pc:spChg>
        <pc:spChg chg="del mod">
          <ac:chgData name="Monika Grzybowska" userId="ff2d359a58b38b0e" providerId="Windows Live" clId="Web-{3F7805C9-61C2-4D1D-9AED-90F2D39ECEC6}" dt="2021-03-22T21:10:04.293" v="1260"/>
          <ac:spMkLst>
            <pc:docMk/>
            <pc:sldMk cId="2177668698" sldId="291"/>
            <ac:spMk id="10" creationId="{C49490BB-DEAA-4BB9-B70F-33E9B53F7628}"/>
          </ac:spMkLst>
        </pc:spChg>
        <pc:picChg chg="del">
          <ac:chgData name="Monika Grzybowska" userId="ff2d359a58b38b0e" providerId="Windows Live" clId="Web-{3F7805C9-61C2-4D1D-9AED-90F2D39ECEC6}" dt="2021-03-22T21:07:32.753" v="1226"/>
          <ac:picMkLst>
            <pc:docMk/>
            <pc:sldMk cId="2177668698" sldId="291"/>
            <ac:picMk id="2" creationId="{1EE44383-3DDF-4C2C-9F6A-ADEE58E3F3D6}"/>
          </ac:picMkLst>
        </pc:picChg>
        <pc:picChg chg="add mod ord">
          <ac:chgData name="Monika Grzybowska" userId="ff2d359a58b38b0e" providerId="Windows Live" clId="Web-{3F7805C9-61C2-4D1D-9AED-90F2D39ECEC6}" dt="2021-03-23T09:54:15.218" v="1282" actId="1076"/>
          <ac:picMkLst>
            <pc:docMk/>
            <pc:sldMk cId="2177668698" sldId="291"/>
            <ac:picMk id="3" creationId="{23C2496D-91CD-4A28-9A5C-0EF90AB6442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kwiat&#10;&#10;Opis wygenerowany automatycznie">
            <a:extLst>
              <a:ext uri="{FF2B5EF4-FFF2-40B4-BE49-F238E27FC236}">
                <a16:creationId xmlns:a16="http://schemas.microsoft.com/office/drawing/2014/main" id="{013E8FB9-282A-40EF-867A-BA150D96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016"/>
            <a:ext cx="12188237" cy="681500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C70F8E3-5A1D-43C4-87BF-E6CE14D8FC2F}"/>
              </a:ext>
            </a:extLst>
          </p:cNvPr>
          <p:cNvSpPr txBox="1"/>
          <p:nvPr/>
        </p:nvSpPr>
        <p:spPr>
          <a:xfrm>
            <a:off x="5279438" y="1046104"/>
            <a:ext cx="536786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6600" b="1">
                <a:solidFill>
                  <a:srgbClr val="FFC000"/>
                </a:solidFill>
                <a:latin typeface="Cambria"/>
                <a:cs typeface="Calibri"/>
              </a:rPr>
              <a:t>WIELKANOC</a:t>
            </a:r>
          </a:p>
        </p:txBody>
      </p:sp>
      <p:pic>
        <p:nvPicPr>
          <p:cNvPr id="7" name="Obraz 7" descr="Obraz zawierający lalka, zdobione&#10;&#10;Opis wygenerowany automatycznie">
            <a:extLst>
              <a:ext uri="{FF2B5EF4-FFF2-40B4-BE49-F238E27FC236}">
                <a16:creationId xmlns:a16="http://schemas.microsoft.com/office/drawing/2014/main" id="{CC775BE8-FF85-480E-A57B-C7CE1C3EB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49" y="2129014"/>
            <a:ext cx="2745081" cy="42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 zawierający osoba, osoby, kilka&#10;&#10;Opis wygenerowany automatycznie">
            <a:extLst>
              <a:ext uri="{FF2B5EF4-FFF2-40B4-BE49-F238E27FC236}">
                <a16:creationId xmlns:a16="http://schemas.microsoft.com/office/drawing/2014/main" id="{AA866422-AF1C-4D43-99E6-7E3F33F2F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86078"/>
            <a:ext cx="12188237" cy="8238065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67D109BF-B4D3-43EF-9CB6-AD4E9D91249E}"/>
              </a:ext>
            </a:extLst>
          </p:cNvPr>
          <p:cNvSpPr/>
          <p:nvPr/>
        </p:nvSpPr>
        <p:spPr>
          <a:xfrm>
            <a:off x="109008" y="5645265"/>
            <a:ext cx="11975628" cy="108185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 dirty="0">
              <a:cs typeface="Calibri"/>
            </a:endParaRPr>
          </a:p>
        </p:txBody>
      </p:sp>
      <p:sp>
        <p:nvSpPr>
          <p:cNvPr id="9" name="pole tekstowe 1">
            <a:extLst>
              <a:ext uri="{FF2B5EF4-FFF2-40B4-BE49-F238E27FC236}">
                <a16:creationId xmlns:a16="http://schemas.microsoft.com/office/drawing/2014/main" id="{631F6799-49C4-4DB5-AA3B-6AB2D507992B}"/>
              </a:ext>
            </a:extLst>
          </p:cNvPr>
          <p:cNvSpPr txBox="1"/>
          <p:nvPr/>
        </p:nvSpPr>
        <p:spPr>
          <a:xfrm>
            <a:off x="1311275" y="5760978"/>
            <a:ext cx="8970902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>
                <a:cs typeface="Calibri"/>
              </a:rPr>
              <a:t>Tego dnia wierni odwiedzają grób Jezusa </a:t>
            </a:r>
            <a:endParaRPr lang="pl-PL"/>
          </a:p>
          <a:p>
            <a:pPr algn="ctr"/>
            <a:r>
              <a:rPr lang="pl-PL" sz="2400" b="1" dirty="0">
                <a:cs typeface="Calibri"/>
              </a:rPr>
              <a:t>oraz święcą pokarmy w koszyczkach wielkanocnych.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B7BBE6-F1FA-48EA-9A3B-11FCA8B34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392" y="5473052"/>
            <a:ext cx="1198622" cy="121767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D8209C4-83B1-4454-B26D-99D975D79AF9}"/>
              </a:ext>
            </a:extLst>
          </p:cNvPr>
          <p:cNvSpPr/>
          <p:nvPr/>
        </p:nvSpPr>
        <p:spPr>
          <a:xfrm>
            <a:off x="-33866" y="-940"/>
            <a:ext cx="12229628" cy="743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8AED98A-C14B-4256-87E3-4C4F4AF1505C}"/>
              </a:ext>
            </a:extLst>
          </p:cNvPr>
          <p:cNvSpPr txBox="1"/>
          <p:nvPr/>
        </p:nvSpPr>
        <p:spPr>
          <a:xfrm>
            <a:off x="2033882" y="-45156"/>
            <a:ext cx="86228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800" b="1">
                <a:solidFill>
                  <a:srgbClr val="FF0000"/>
                </a:solidFill>
                <a:cs typeface="Calibri"/>
              </a:rPr>
              <a:t>WIELKA SOBOTA</a:t>
            </a:r>
            <a:endParaRPr lang="pl-PL" sz="4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052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słodki, kolorowy, kilka, porządek&#10;&#10;Opis wygenerowany automatycznie">
            <a:extLst>
              <a:ext uri="{FF2B5EF4-FFF2-40B4-BE49-F238E27FC236}">
                <a16:creationId xmlns:a16="http://schemas.microsoft.com/office/drawing/2014/main" id="{CE1956CD-4EC9-4815-91E3-62F348CA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2704"/>
            <a:ext cx="12216458" cy="6863407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C96A926E-38F8-46A9-856C-0B31B9B84285}"/>
              </a:ext>
            </a:extLst>
          </p:cNvPr>
          <p:cNvSpPr/>
          <p:nvPr/>
        </p:nvSpPr>
        <p:spPr>
          <a:xfrm>
            <a:off x="2752490" y="2710157"/>
            <a:ext cx="7111999" cy="185325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727A992-88C2-4579-B8B6-8B937D9658BE}"/>
              </a:ext>
            </a:extLst>
          </p:cNvPr>
          <p:cNvSpPr txBox="1"/>
          <p:nvPr/>
        </p:nvSpPr>
        <p:spPr>
          <a:xfrm>
            <a:off x="3821289" y="2908771"/>
            <a:ext cx="540549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800" b="1">
                <a:solidFill>
                  <a:srgbClr val="FF0000"/>
                </a:solidFill>
                <a:cs typeface="Calibri"/>
              </a:rPr>
              <a:t>Tradycje i zwyczaje wielkanocne</a:t>
            </a:r>
            <a:endParaRPr lang="pl-PL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8">
            <a:extLst>
              <a:ext uri="{FF2B5EF4-FFF2-40B4-BE49-F238E27FC236}">
                <a16:creationId xmlns:a16="http://schemas.microsoft.com/office/drawing/2014/main" id="{3C6F6F5E-30BF-4218-8948-31B3194EB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141" y="4711288"/>
            <a:ext cx="1896533" cy="206387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FCE278-8360-4744-9CF0-C577762E5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26" y="4739509"/>
            <a:ext cx="1896533" cy="2063870"/>
          </a:xfrm>
          <a:prstGeom prst="rect">
            <a:avLst/>
          </a:prstGeom>
        </p:spPr>
      </p:pic>
      <p:pic>
        <p:nvPicPr>
          <p:cNvPr id="10" name="Obraz 10" descr="Obraz zawierający zabawka, grafika wektorowa&#10;&#10;Opis wygenerowany automatycznie">
            <a:extLst>
              <a:ext uri="{FF2B5EF4-FFF2-40B4-BE49-F238E27FC236}">
                <a16:creationId xmlns:a16="http://schemas.microsoft.com/office/drawing/2014/main" id="{B38850DD-0435-4CBF-B91A-1D76CE8AD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72520"/>
            <a:ext cx="7315199" cy="522755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8E9A2A8-BDE7-45F5-B1D7-38576824F94F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3B55BE-D188-4D35-8599-CED47669EA1D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 panose="020F0502020204030204"/>
              </a:rPr>
              <a:t>Malowanie jajek</a:t>
            </a:r>
          </a:p>
        </p:txBody>
      </p:sp>
    </p:spTree>
    <p:extLst>
      <p:ext uri="{BB962C8B-B14F-4D97-AF65-F5344CB8AC3E}">
        <p14:creationId xmlns:p14="http://schemas.microsoft.com/office/powerpoint/2010/main" val="284558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kolorowy, wewnątrz&#10;&#10;Opis wygenerowany automatycznie">
            <a:extLst>
              <a:ext uri="{FF2B5EF4-FFF2-40B4-BE49-F238E27FC236}">
                <a16:creationId xmlns:a16="http://schemas.microsoft.com/office/drawing/2014/main" id="{2583A65F-DF3E-4579-AD18-8E81D9770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4586"/>
            <a:ext cx="12188236" cy="684882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6101B7A-C21F-41AC-A8EC-CD745AD243F1}"/>
              </a:ext>
            </a:extLst>
          </p:cNvPr>
          <p:cNvSpPr txBox="1"/>
          <p:nvPr/>
        </p:nvSpPr>
        <p:spPr>
          <a:xfrm>
            <a:off x="1384771" y="698029"/>
            <a:ext cx="9949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/>
              <a:t>W zależności od techniki zdobienia wielkanocne jajka mają różne nazwy:</a:t>
            </a:r>
            <a:endParaRPr lang="pl-PL" sz="2400" b="1"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B9C4942-AB3A-4377-8A03-C597A2EC2E66}"/>
              </a:ext>
            </a:extLst>
          </p:cNvPr>
          <p:cNvSpPr txBox="1"/>
          <p:nvPr/>
        </p:nvSpPr>
        <p:spPr>
          <a:xfrm>
            <a:off x="4848460" y="1490015"/>
            <a:ext cx="2743200" cy="261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FF0000"/>
                </a:solidFill>
              </a:rPr>
              <a:t>KRASZANKI</a:t>
            </a:r>
            <a:endParaRPr lang="pl-PL" sz="2800" b="1" dirty="0">
              <a:solidFill>
                <a:srgbClr val="FF0000"/>
              </a:solidFill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FF0000"/>
                </a:solidFill>
                <a:cs typeface="Calibri"/>
              </a:rPr>
              <a:t>DRAPANKI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FF0000"/>
                </a:solidFill>
                <a:cs typeface="Calibri"/>
              </a:rPr>
              <a:t>PISANKI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FF0000"/>
                </a:solidFill>
                <a:cs typeface="Calibri"/>
              </a:rPr>
              <a:t>OKLEJANKI</a:t>
            </a:r>
          </a:p>
        </p:txBody>
      </p:sp>
      <p:pic>
        <p:nvPicPr>
          <p:cNvPr id="3" name="Obraz 3" descr="Obraz zawierający grafika wektorowa&#10;&#10;Opis wygenerowany automatycznie">
            <a:extLst>
              <a:ext uri="{FF2B5EF4-FFF2-40B4-BE49-F238E27FC236}">
                <a16:creationId xmlns:a16="http://schemas.microsoft.com/office/drawing/2014/main" id="{5363B5C5-41C1-408C-B1EE-EB78C6D8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548" y="3623598"/>
            <a:ext cx="6299199" cy="35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stół, wewnątrz, żywność, talerz&#10;&#10;Opis wygenerowany automatycznie">
            <a:extLst>
              <a:ext uri="{FF2B5EF4-FFF2-40B4-BE49-F238E27FC236}">
                <a16:creationId xmlns:a16="http://schemas.microsoft.com/office/drawing/2014/main" id="{3359393B-ECEF-4970-B12B-F65C35864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1425"/>
            <a:ext cx="12188236" cy="686085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36E49C8-0C8A-41ED-ABAA-043A545E2E0D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A30110C-4577-4FE1-BA39-1C20F62D31B1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 panose="020F0502020204030204"/>
              </a:rPr>
              <a:t>KRASZANKI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837862B8-A7A1-478A-BAEC-7B6810BA5012}"/>
              </a:ext>
            </a:extLst>
          </p:cNvPr>
          <p:cNvSpPr/>
          <p:nvPr/>
        </p:nvSpPr>
        <p:spPr>
          <a:xfrm>
            <a:off x="109008" y="5786376"/>
            <a:ext cx="11975628" cy="9971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>
                <a:ea typeface="+mn-lt"/>
                <a:cs typeface="+mn-lt"/>
              </a:rPr>
              <a:t>Nazwa kraszanek wzięła się od metody barwienia jaj tzw. kraszenia, które polegało na farbowaniu na jednokolorowo bez wzoru. Jaja barwiono w naturalnych barwnikach roślinnych, łupiny z cebuli w dawały odcienie żółci, brązu i czerwieni, sok z buraków kolor różowy, płatki nagietka kolor niebieski, natomiast wywar z kory dębowej kolor czarny.</a:t>
            </a: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372160C-67B4-4057-9675-00CC16C2F3E7}"/>
              </a:ext>
            </a:extLst>
          </p:cNvPr>
          <p:cNvSpPr txBox="1"/>
          <p:nvPr/>
        </p:nvSpPr>
        <p:spPr>
          <a:xfrm>
            <a:off x="284104" y="5825066"/>
            <a:ext cx="1154853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noProof="1"/>
              <a:t>Nazwa kraszanek wzięła się od metody barwienia jaj tzw. kraszenia, które polegało na farbowaniu na </a:t>
            </a:r>
            <a:r>
              <a:rPr lang="en-US" b="1" u="sng" noProof="1">
                <a:solidFill>
                  <a:srgbClr val="FF0000"/>
                </a:solidFill>
              </a:rPr>
              <a:t>jednokolorowo bez wzoru</a:t>
            </a:r>
            <a:r>
              <a:rPr lang="en-US" b="1" noProof="1"/>
              <a:t>. Jaja barwiono w naturalnych barwnikach roślinnych, łupiny z cebuli w dawały odcienie żółci, brązu i czerwieni, sok z buraków kolor różowy, płatki nagietka kolor niebieski, natomiast wywar z kory dębowej kolor czarny.</a:t>
            </a:r>
            <a:endParaRPr lang="en-US" b="1" noProof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681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czerwony, kilka&#10;&#10;Opis wygenerowany automatycznie">
            <a:extLst>
              <a:ext uri="{FF2B5EF4-FFF2-40B4-BE49-F238E27FC236}">
                <a16:creationId xmlns:a16="http://schemas.microsoft.com/office/drawing/2014/main" id="{B6A6D8BE-0CB8-427B-9CFB-5CE5EE99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2734"/>
            <a:ext cx="12188236" cy="689168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1DB0EFB-DEEA-41A9-BC46-3C9DBD308CAC}"/>
              </a:ext>
            </a:extLst>
          </p:cNvPr>
          <p:cNvSpPr/>
          <p:nvPr/>
        </p:nvSpPr>
        <p:spPr>
          <a:xfrm>
            <a:off x="107245" y="1466615"/>
            <a:ext cx="12191999" cy="5550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938E5C4-2A9D-4B2C-B45D-6323BC175A6F}"/>
              </a:ext>
            </a:extLst>
          </p:cNvPr>
          <p:cNvSpPr txBox="1"/>
          <p:nvPr/>
        </p:nvSpPr>
        <p:spPr>
          <a:xfrm>
            <a:off x="1949214" y="1450620"/>
            <a:ext cx="86228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>
                <a:solidFill>
                  <a:srgbClr val="FF0000"/>
                </a:solidFill>
                <a:cs typeface="Calibri" panose="020F0502020204030204"/>
              </a:rPr>
              <a:t>Naturalne sposoby farbowania jajek</a:t>
            </a:r>
          </a:p>
        </p:txBody>
      </p:sp>
    </p:spTree>
    <p:extLst>
      <p:ext uri="{BB962C8B-B14F-4D97-AF65-F5344CB8AC3E}">
        <p14:creationId xmlns:p14="http://schemas.microsoft.com/office/powerpoint/2010/main" val="1529800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9" descr="Obraz zawierający osoba, wewnątrz, drewniane, warzywo&#10;&#10;Opis wygenerowany automatycznie">
            <a:extLst>
              <a:ext uri="{FF2B5EF4-FFF2-40B4-BE49-F238E27FC236}">
                <a16:creationId xmlns:a16="http://schemas.microsoft.com/office/drawing/2014/main" id="{9EA9D929-ED43-44B3-BBA9-DEDC9768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-4115"/>
            <a:ext cx="12188236" cy="686623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36E49C8-0C8A-41ED-ABAA-043A545E2E0D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A30110C-4577-4FE1-BA39-1C20F62D31B1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 panose="020F0502020204030204"/>
              </a:rPr>
              <a:t>DRAPANKI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837862B8-A7A1-478A-BAEC-7B6810BA5012}"/>
              </a:ext>
            </a:extLst>
          </p:cNvPr>
          <p:cNvSpPr/>
          <p:nvPr/>
        </p:nvSpPr>
        <p:spPr>
          <a:xfrm>
            <a:off x="109008" y="5786376"/>
            <a:ext cx="11975628" cy="9971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>
                <a:ea typeface="+mn-lt"/>
                <a:cs typeface="+mn-lt"/>
              </a:rPr>
              <a:t>Nazwa kraszanek wzięła się od metody barwienia jaj tzw. kraszenia, które polegało na farbowaniu na jednokolorowo bez wzoru. Jaja barwiono w naturalnych barwnikach roślinnych, łupiny z cebuli w dawały odcienie żółci, brązu i czerwieni, sok z buraków kolor różowy, płatki nagietka kolor niebieski, natomiast wywar z kory dębowej kolor czarny.</a:t>
            </a: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372160C-67B4-4057-9675-00CC16C2F3E7}"/>
              </a:ext>
            </a:extLst>
          </p:cNvPr>
          <p:cNvSpPr txBox="1"/>
          <p:nvPr/>
        </p:nvSpPr>
        <p:spPr>
          <a:xfrm>
            <a:off x="368771" y="5956770"/>
            <a:ext cx="115485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noProof="1">
                <a:ea typeface="+mn-lt"/>
                <a:cs typeface="+mn-lt"/>
              </a:rPr>
              <a:t>Zabarwione jaja zdobi się także wzorami, które są wyskrobywane ostrym narzędziem na skorupce. </a:t>
            </a:r>
            <a:endParaRPr lang="pl-PL" b="1">
              <a:ea typeface="+mn-lt"/>
              <a:cs typeface="+mn-lt"/>
            </a:endParaRPr>
          </a:p>
          <a:p>
            <a:pPr algn="ctr"/>
            <a:r>
              <a:rPr lang="en-US" b="1" noProof="1">
                <a:ea typeface="+mn-lt"/>
                <a:cs typeface="+mn-lt"/>
              </a:rPr>
              <a:t>Jajka zdobione tą techniką noszą nazwę drapanek.</a:t>
            </a:r>
            <a:endParaRPr lang="pl-PL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445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id="{DFF55D53-0A24-4ACF-A264-5742E2E1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92" y="2466"/>
            <a:ext cx="11388607" cy="685306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36E49C8-0C8A-41ED-ABAA-043A545E2E0D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A30110C-4577-4FE1-BA39-1C20F62D31B1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 panose="020F0502020204030204"/>
              </a:rPr>
              <a:t>PISANKI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837862B8-A7A1-478A-BAEC-7B6810BA5012}"/>
              </a:ext>
            </a:extLst>
          </p:cNvPr>
          <p:cNvSpPr/>
          <p:nvPr/>
        </p:nvSpPr>
        <p:spPr>
          <a:xfrm>
            <a:off x="109008" y="5447710"/>
            <a:ext cx="11975628" cy="13358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>
                <a:ea typeface="+mn-lt"/>
                <a:cs typeface="+mn-lt"/>
              </a:rPr>
              <a:t>Nazwa kraszanek wzięła się od metody barwienia jaj tzw. kraszenia, które polegało na farbowaniu na jednokolorowo bez wzoru. Jaja barwiono w naturalnych barwnikach roślinnych, łupiny z cebuli w dawały odcienie żółci, brązu i czerwieni, sok z buraków kolor różowy, płatki nagietka kolor niebieski, natomiast wywar z kory dębowej kolor czarny.</a:t>
            </a: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372160C-67B4-4057-9675-00CC16C2F3E7}"/>
              </a:ext>
            </a:extLst>
          </p:cNvPr>
          <p:cNvSpPr txBox="1"/>
          <p:nvPr/>
        </p:nvSpPr>
        <p:spPr>
          <a:xfrm>
            <a:off x="603956" y="5552251"/>
            <a:ext cx="1154853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noProof="1"/>
              <a:t> </a:t>
            </a:r>
            <a:r>
              <a:rPr lang="en-US" b="1" noProof="1">
                <a:ea typeface="+mn-lt"/>
                <a:cs typeface="+mn-lt"/>
              </a:rPr>
              <a:t>Jajka pokryte wzorem wykonanym woskiem noszą nazwę pisanek. Wzór nanoszony jest na skorupkę gorącym, roztopionym woskiem, następnie jajko gotuje się w wywarze z naturalnych barwników. Podczas gotowania wosk się wytapia, ale miejsca nim pokryte nie barwią się.  Współcześnie tą nazwą określamy wszystkie jajka wielkanocne barwione i dekorowane</a:t>
            </a:r>
            <a:r>
              <a:rPr lang="en-US" b="1" noProof="1"/>
              <a:t>.</a:t>
            </a:r>
            <a:endParaRPr lang="en-US" b="1" noProof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01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 descr="Obraz zawierający kolorowy, wewnątrz, kilka&#10;&#10;Opis wygenerowany automatycznie">
            <a:extLst>
              <a:ext uri="{FF2B5EF4-FFF2-40B4-BE49-F238E27FC236}">
                <a16:creationId xmlns:a16="http://schemas.microsoft.com/office/drawing/2014/main" id="{621C2567-0D9B-435D-98D8-BF2ACAAF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05" y="4397"/>
            <a:ext cx="11172236" cy="684920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36E49C8-0C8A-41ED-ABAA-043A545E2E0D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A30110C-4577-4FE1-BA39-1C20F62D31B1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 panose="020F0502020204030204"/>
              </a:rPr>
              <a:t>OKLEJANKI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837862B8-A7A1-478A-BAEC-7B6810BA5012}"/>
              </a:ext>
            </a:extLst>
          </p:cNvPr>
          <p:cNvSpPr/>
          <p:nvPr/>
        </p:nvSpPr>
        <p:spPr>
          <a:xfrm>
            <a:off x="109008" y="5786376"/>
            <a:ext cx="11975628" cy="9971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>
                <a:ea typeface="+mn-lt"/>
                <a:cs typeface="+mn-lt"/>
              </a:rPr>
              <a:t>Nazwa kraszanek wzięła się od metody barwienia jaj tzw. kraszenia, które polegało na farbowaniu na jednokolorowo bez wzoru. Jaja barwiono w naturalnych barwnikach roślinnych, łupiny z cebuli w dawały odcienie żółci, brązu i czerwieni, sok z buraków kolor różowy, płatki nagietka kolor niebieski, natomiast wywar z kory dębowej kolor czarny.</a:t>
            </a: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372160C-67B4-4057-9675-00CC16C2F3E7}"/>
              </a:ext>
            </a:extLst>
          </p:cNvPr>
          <p:cNvSpPr txBox="1"/>
          <p:nvPr/>
        </p:nvSpPr>
        <p:spPr>
          <a:xfrm>
            <a:off x="415808" y="6173140"/>
            <a:ext cx="115485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noProof="1">
                <a:ea typeface="+mn-lt"/>
                <a:cs typeface="+mn-lt"/>
              </a:rPr>
              <a:t>Jak sama nazwa wskazuje to jajka oklejane np. kolorowym papierem, włóczką, nicią, tkaninami.</a:t>
            </a:r>
            <a:endParaRPr lang="en-US" sz="2000" b="1" noProof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813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roślina, zdobione, świeże, kilka&#10;&#10;Opis wygenerowany automatycznie">
            <a:extLst>
              <a:ext uri="{FF2B5EF4-FFF2-40B4-BE49-F238E27FC236}">
                <a16:creationId xmlns:a16="http://schemas.microsoft.com/office/drawing/2014/main" id="{DD37FE91-7086-4F44-9856-8A82FED6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649"/>
            <a:ext cx="12188236" cy="677203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82F5FD-0A90-4F6C-872C-A56C4BB4B3D1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148764-1A5A-4D36-B22A-05ED4CA1C7AB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 panose="020F0502020204030204"/>
              </a:rPr>
              <a:t>Koszyczek wielkanocny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0B5A988D-2FFF-4AC8-B831-9E145892F913}"/>
              </a:ext>
            </a:extLst>
          </p:cNvPr>
          <p:cNvSpPr/>
          <p:nvPr/>
        </p:nvSpPr>
        <p:spPr>
          <a:xfrm>
            <a:off x="52564" y="5918080"/>
            <a:ext cx="11975628" cy="8560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9" name="pole tekstowe 1">
            <a:extLst>
              <a:ext uri="{FF2B5EF4-FFF2-40B4-BE49-F238E27FC236}">
                <a16:creationId xmlns:a16="http://schemas.microsoft.com/office/drawing/2014/main" id="{36EBFF9C-094D-4BCD-9100-076E7B3A4250}"/>
              </a:ext>
            </a:extLst>
          </p:cNvPr>
          <p:cNvSpPr txBox="1"/>
          <p:nvPr/>
        </p:nvSpPr>
        <p:spPr>
          <a:xfrm>
            <a:off x="368770" y="5919142"/>
            <a:ext cx="12028309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b="1"/>
              <a:t>Koszyczek wielkanocny zazwyczaj jest wiklinowy,</a:t>
            </a:r>
          </a:p>
          <a:p>
            <a:pPr algn="ctr"/>
            <a:r>
              <a:rPr lang="pl-PL" sz="1600" b="1"/>
              <a:t>wyścielany białą serwetką oraz przyozdobiony gałązkami bukszpanu. </a:t>
            </a:r>
            <a:endParaRPr lang="pl-PL" sz="1600" b="1">
              <a:cs typeface="Calibri"/>
            </a:endParaRPr>
          </a:p>
          <a:p>
            <a:pPr algn="ctr"/>
            <a:r>
              <a:rPr lang="pl-PL" sz="1600" b="1"/>
              <a:t>Święconka powinna składać się z kilku elementów, które wedle tradycji mają zapewnić nam  szczęście i dostatek.</a:t>
            </a:r>
            <a:endParaRPr lang="pl-PL" sz="16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668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znak, zewnętrzne&#10;&#10;Opis wygenerowany automatycznie">
            <a:extLst>
              <a:ext uri="{FF2B5EF4-FFF2-40B4-BE49-F238E27FC236}">
                <a16:creationId xmlns:a16="http://schemas.microsoft.com/office/drawing/2014/main" id="{9DBA79E4-54C3-4D69-971D-1BA689D2F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1494"/>
            <a:ext cx="12188236" cy="685501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B4E7679-9BAD-4742-8F75-49348132FC17}"/>
              </a:ext>
            </a:extLst>
          </p:cNvPr>
          <p:cNvSpPr txBox="1"/>
          <p:nvPr/>
        </p:nvSpPr>
        <p:spPr>
          <a:xfrm>
            <a:off x="1977437" y="1648179"/>
            <a:ext cx="8350014" cy="2677656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noProof="1">
              <a:solidFill>
                <a:srgbClr val="7030A0"/>
              </a:solidFill>
            </a:endParaRPr>
          </a:p>
          <a:p>
            <a:pPr algn="ctr"/>
            <a:r>
              <a:rPr lang="en-US" sz="2400" b="1" noProof="1">
                <a:solidFill>
                  <a:srgbClr val="7030A0"/>
                </a:solidFill>
              </a:rPr>
              <a:t>Święta Wielkanocne poprzedzone są Wielkim Postem.</a:t>
            </a:r>
            <a:endParaRPr lang="en-US" sz="2400" b="1" noProof="1">
              <a:solidFill>
                <a:srgbClr val="7030A0"/>
              </a:solidFill>
              <a:cs typeface="Calibri"/>
            </a:endParaRPr>
          </a:p>
          <a:p>
            <a:pPr algn="ctr"/>
            <a:r>
              <a:rPr lang="en-US" sz="2400" b="1" noProof="1">
                <a:solidFill>
                  <a:srgbClr val="7030A0"/>
                </a:solidFill>
              </a:rPr>
              <a:t>Wielki Post to czas pokuty i nawrócenia.</a:t>
            </a:r>
            <a:endParaRPr lang="en-US" sz="2400" b="1" noProof="1">
              <a:solidFill>
                <a:srgbClr val="7030A0"/>
              </a:solidFill>
              <a:cs typeface="Calibri"/>
            </a:endParaRPr>
          </a:p>
          <a:p>
            <a:pPr algn="ctr"/>
            <a:r>
              <a:rPr lang="en-US" sz="2400" b="1" noProof="1">
                <a:solidFill>
                  <a:srgbClr val="7030A0"/>
                </a:solidFill>
              </a:rPr>
              <a:t> Obejmuje on </a:t>
            </a:r>
            <a:r>
              <a:rPr lang="en-US" sz="2400" b="1" u="sng" noProof="1">
                <a:solidFill>
                  <a:srgbClr val="7030A0"/>
                </a:solidFill>
              </a:rPr>
              <a:t>40 dni</a:t>
            </a:r>
            <a:r>
              <a:rPr lang="en-US" sz="2400" b="1" noProof="1">
                <a:solidFill>
                  <a:srgbClr val="7030A0"/>
                </a:solidFill>
              </a:rPr>
              <a:t>, liczonych od Środy Popielcowej do początku Mszy Wieczerzy Pańskiej w Wielki Czwartek. </a:t>
            </a:r>
            <a:endParaRPr lang="en-US" sz="2400" b="1" noProof="1">
              <a:solidFill>
                <a:srgbClr val="7030A0"/>
              </a:solidFill>
              <a:cs typeface="Calibri"/>
            </a:endParaRPr>
          </a:p>
          <a:p>
            <a:pPr algn="ctr"/>
            <a:r>
              <a:rPr lang="en-US" sz="2400" b="1" noProof="1">
                <a:solidFill>
                  <a:srgbClr val="7030A0"/>
                </a:solidFill>
              </a:rPr>
              <a:t> Jego zaleceniami są :</a:t>
            </a:r>
            <a:endParaRPr lang="en-US" sz="2400" b="1" noProof="1">
              <a:solidFill>
                <a:srgbClr val="7030A0"/>
              </a:solidFill>
              <a:cs typeface="Calibri"/>
            </a:endParaRPr>
          </a:p>
          <a:p>
            <a:pPr algn="ctr"/>
            <a:endParaRPr lang="en-US" sz="2400" b="1" noProof="1">
              <a:solidFill>
                <a:srgbClr val="7030A0"/>
              </a:solidFill>
              <a:cs typeface="Calibri"/>
            </a:endParaRP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EFAEB24E-5561-4B47-B6D0-845502CF5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11" y="4775200"/>
            <a:ext cx="4398904" cy="186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390A412-FE2E-4DE0-BC40-1EAA1AF4663D}"/>
              </a:ext>
            </a:extLst>
          </p:cNvPr>
          <p:cNvSpPr/>
          <p:nvPr/>
        </p:nvSpPr>
        <p:spPr>
          <a:xfrm>
            <a:off x="-43273" y="356541"/>
            <a:ext cx="12191999" cy="9125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09AE489-7FD2-4E20-A95E-183E960EE60B}"/>
              </a:ext>
            </a:extLst>
          </p:cNvPr>
          <p:cNvSpPr txBox="1"/>
          <p:nvPr/>
        </p:nvSpPr>
        <p:spPr>
          <a:xfrm>
            <a:off x="4632090" y="361127"/>
            <a:ext cx="353342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800" b="1">
                <a:solidFill>
                  <a:srgbClr val="FFFF00"/>
                </a:solidFill>
                <a:cs typeface="Calibri"/>
              </a:rPr>
              <a:t>WIELKI POST</a:t>
            </a:r>
          </a:p>
        </p:txBody>
      </p:sp>
    </p:spTree>
    <p:extLst>
      <p:ext uri="{BB962C8B-B14F-4D97-AF65-F5344CB8AC3E}">
        <p14:creationId xmlns:p14="http://schemas.microsoft.com/office/powerpoint/2010/main" val="42620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kosz, roślina, świeże&#10;&#10;Opis wygenerowany automatycznie">
            <a:extLst>
              <a:ext uri="{FF2B5EF4-FFF2-40B4-BE49-F238E27FC236}">
                <a16:creationId xmlns:a16="http://schemas.microsoft.com/office/drawing/2014/main" id="{577ADA21-6BA1-466A-8651-1C03F643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3" y="181563"/>
            <a:ext cx="11689644" cy="660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E3E3247-FE92-49C5-AB9B-964F3A7E1BC5}"/>
              </a:ext>
            </a:extLst>
          </p:cNvPr>
          <p:cNvSpPr/>
          <p:nvPr/>
        </p:nvSpPr>
        <p:spPr>
          <a:xfrm>
            <a:off x="2244489" y="104304"/>
            <a:ext cx="8259703" cy="91251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2A62BBA-36EB-4756-B0E4-BB14CC4A10FB}"/>
              </a:ext>
            </a:extLst>
          </p:cNvPr>
          <p:cNvSpPr txBox="1"/>
          <p:nvPr/>
        </p:nvSpPr>
        <p:spPr>
          <a:xfrm>
            <a:off x="2306696" y="293511"/>
            <a:ext cx="81900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>
                <a:solidFill>
                  <a:srgbClr val="00B050"/>
                </a:solidFill>
              </a:rPr>
              <a:t>Co powinno znaleźć się koszyczku wielkanocnym?</a:t>
            </a:r>
            <a:endParaRPr lang="pl-PL" sz="2800" b="1">
              <a:solidFill>
                <a:srgbClr val="00B05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68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pączek, żywność&#10;&#10;Opis wygenerowany automatycznie">
            <a:extLst>
              <a:ext uri="{FF2B5EF4-FFF2-40B4-BE49-F238E27FC236}">
                <a16:creationId xmlns:a16="http://schemas.microsoft.com/office/drawing/2014/main" id="{0173C70B-3B95-4CA2-96C5-B3BA3E36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62" y="3684"/>
            <a:ext cx="2743200" cy="1808262"/>
          </a:xfrm>
          <a:prstGeom prst="rect">
            <a:avLst/>
          </a:prstGeom>
        </p:spPr>
      </p:pic>
      <p:pic>
        <p:nvPicPr>
          <p:cNvPr id="4" name="Obraz 4" descr="Obraz zawierający wewnątrz, kubek, szkło, mikser&#10;&#10;Opis wygenerowany automatycznie">
            <a:extLst>
              <a:ext uri="{FF2B5EF4-FFF2-40B4-BE49-F238E27FC236}">
                <a16:creationId xmlns:a16="http://schemas.microsoft.com/office/drawing/2014/main" id="{6DCE2495-E60B-419C-BF38-BD2533AC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18" y="129821"/>
            <a:ext cx="616008" cy="1396061"/>
          </a:xfrm>
          <a:prstGeom prst="rect">
            <a:avLst/>
          </a:prstGeom>
        </p:spPr>
      </p:pic>
      <p:pic>
        <p:nvPicPr>
          <p:cNvPr id="5" name="Obraz 5" descr="Obraz zawierający clipart&#10;&#10;Opis wygenerowany automatycznie">
            <a:extLst>
              <a:ext uri="{FF2B5EF4-FFF2-40B4-BE49-F238E27FC236}">
                <a16:creationId xmlns:a16="http://schemas.microsoft.com/office/drawing/2014/main" id="{086F8C1E-3D02-4167-B532-E3E58BF05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597" y="5272852"/>
            <a:ext cx="1504950" cy="1524000"/>
          </a:xfrm>
          <a:prstGeom prst="rect">
            <a:avLst/>
          </a:prstGeom>
        </p:spPr>
      </p:pic>
      <p:pic>
        <p:nvPicPr>
          <p:cNvPr id="6" name="Obraz 6" descr="Obraz zawierający roślina, wewnątrz, kwiat, bukiet&#10;&#10;Opis wygenerowany automatycznie">
            <a:extLst>
              <a:ext uri="{FF2B5EF4-FFF2-40B4-BE49-F238E27FC236}">
                <a16:creationId xmlns:a16="http://schemas.microsoft.com/office/drawing/2014/main" id="{6B87F2C0-6BC0-4106-9DAE-85D44239F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028" y="2081860"/>
            <a:ext cx="1764830" cy="1179689"/>
          </a:xfrm>
          <a:prstGeom prst="rect">
            <a:avLst/>
          </a:prstGeom>
        </p:spPr>
      </p:pic>
      <p:pic>
        <p:nvPicPr>
          <p:cNvPr id="7" name="Obraz 7" descr="Obraz zawierający chleb&#10;&#10;Opis wygenerowany automatycznie">
            <a:extLst>
              <a:ext uri="{FF2B5EF4-FFF2-40B4-BE49-F238E27FC236}">
                <a16:creationId xmlns:a16="http://schemas.microsoft.com/office/drawing/2014/main" id="{F333DEB6-178B-471F-809E-08673166B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29" y="2510120"/>
            <a:ext cx="2018830" cy="1621389"/>
          </a:xfrm>
          <a:prstGeom prst="rect">
            <a:avLst/>
          </a:prstGeom>
        </p:spPr>
      </p:pic>
      <p:pic>
        <p:nvPicPr>
          <p:cNvPr id="9" name="Obraz 9" descr="Obraz zawierający pączek&#10;&#10;Opis wygenerowany automatycznie">
            <a:extLst>
              <a:ext uri="{FF2B5EF4-FFF2-40B4-BE49-F238E27FC236}">
                <a16:creationId xmlns:a16="http://schemas.microsoft.com/office/drawing/2014/main" id="{55DF7F83-E8B0-4DD0-8906-1F70946CD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15" y="4330913"/>
            <a:ext cx="2743200" cy="1601656"/>
          </a:xfrm>
          <a:prstGeom prst="rect">
            <a:avLst/>
          </a:prstGeom>
        </p:spPr>
      </p:pic>
      <p:pic>
        <p:nvPicPr>
          <p:cNvPr id="10" name="Obraz 10" descr="Obraz zawierający żywność, papier, ser, masło&#10;&#10;Opis wygenerowany automatycznie">
            <a:extLst>
              <a:ext uri="{FF2B5EF4-FFF2-40B4-BE49-F238E27FC236}">
                <a16:creationId xmlns:a16="http://schemas.microsoft.com/office/drawing/2014/main" id="{24386356-EFA4-4DD1-B8CD-801B59728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547" y="5501980"/>
            <a:ext cx="2206979" cy="1300928"/>
          </a:xfrm>
          <a:prstGeom prst="rect">
            <a:avLst/>
          </a:prstGeom>
        </p:spPr>
      </p:pic>
      <p:pic>
        <p:nvPicPr>
          <p:cNvPr id="11" name="Obraz 11" descr="Obraz zawierający żywność, talerz, ziemniak, przekąski&#10;&#10;Opis wygenerowany automatycznie">
            <a:extLst>
              <a:ext uri="{FF2B5EF4-FFF2-40B4-BE49-F238E27FC236}">
                <a16:creationId xmlns:a16="http://schemas.microsoft.com/office/drawing/2014/main" id="{761F87C9-3281-49A5-8C3D-E89AB84E30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40" y="26774"/>
            <a:ext cx="2564460" cy="2204229"/>
          </a:xfrm>
          <a:prstGeom prst="rect">
            <a:avLst/>
          </a:prstGeom>
        </p:spPr>
      </p:pic>
      <p:pic>
        <p:nvPicPr>
          <p:cNvPr id="12" name="Obraz 12" descr="Obraz zawierający kontener&#10;&#10;Opis wygenerowany automatycznie">
            <a:extLst>
              <a:ext uri="{FF2B5EF4-FFF2-40B4-BE49-F238E27FC236}">
                <a16:creationId xmlns:a16="http://schemas.microsoft.com/office/drawing/2014/main" id="{6E5A7E67-4909-4EA6-AB8C-C03241E9B1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2029" y="1777754"/>
            <a:ext cx="3222977" cy="3349531"/>
          </a:xfrm>
          <a:prstGeom prst="rect">
            <a:avLst/>
          </a:prstGeom>
        </p:spPr>
      </p:pic>
      <p:sp>
        <p:nvSpPr>
          <p:cNvPr id="13" name="Strzałka: w prawo 12">
            <a:extLst>
              <a:ext uri="{FF2B5EF4-FFF2-40B4-BE49-F238E27FC236}">
                <a16:creationId xmlns:a16="http://schemas.microsoft.com/office/drawing/2014/main" id="{1ADAE862-106E-465B-B438-4E668531D4C5}"/>
              </a:ext>
            </a:extLst>
          </p:cNvPr>
          <p:cNvSpPr/>
          <p:nvPr/>
        </p:nvSpPr>
        <p:spPr>
          <a:xfrm rot="1920000">
            <a:off x="3468760" y="2170653"/>
            <a:ext cx="1862667" cy="188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F5A9F9A7-F633-4438-AFD7-E4F4942805F7}"/>
              </a:ext>
            </a:extLst>
          </p:cNvPr>
          <p:cNvSpPr/>
          <p:nvPr/>
        </p:nvSpPr>
        <p:spPr>
          <a:xfrm rot="20160000">
            <a:off x="4259817" y="5355284"/>
            <a:ext cx="1523998" cy="1505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E301ADA6-3B50-4489-B45A-15533D4744F0}"/>
              </a:ext>
            </a:extLst>
          </p:cNvPr>
          <p:cNvSpPr/>
          <p:nvPr/>
        </p:nvSpPr>
        <p:spPr>
          <a:xfrm rot="20700000">
            <a:off x="2869068" y="4523336"/>
            <a:ext cx="2107259" cy="1787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965CA8C2-10BD-40BE-8853-41536591DA08}"/>
              </a:ext>
            </a:extLst>
          </p:cNvPr>
          <p:cNvSpPr/>
          <p:nvPr/>
        </p:nvSpPr>
        <p:spPr>
          <a:xfrm>
            <a:off x="2829197" y="3355256"/>
            <a:ext cx="1928518" cy="1975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3EFA570C-6E89-4360-8CEE-A261999CF5BF}"/>
              </a:ext>
            </a:extLst>
          </p:cNvPr>
          <p:cNvSpPr/>
          <p:nvPr/>
        </p:nvSpPr>
        <p:spPr>
          <a:xfrm rot="4260000">
            <a:off x="5406699" y="2120796"/>
            <a:ext cx="1298223" cy="2069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7B8013EB-3737-47A3-9CD0-7509912877D8}"/>
              </a:ext>
            </a:extLst>
          </p:cNvPr>
          <p:cNvSpPr/>
          <p:nvPr/>
        </p:nvSpPr>
        <p:spPr>
          <a:xfrm rot="7860000">
            <a:off x="6915107" y="1991556"/>
            <a:ext cx="1599258" cy="188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: w prawo 18">
            <a:extLst>
              <a:ext uri="{FF2B5EF4-FFF2-40B4-BE49-F238E27FC236}">
                <a16:creationId xmlns:a16="http://schemas.microsoft.com/office/drawing/2014/main" id="{6A371323-134F-44B6-806D-EA80CF066475}"/>
              </a:ext>
            </a:extLst>
          </p:cNvPr>
          <p:cNvSpPr/>
          <p:nvPr/>
        </p:nvSpPr>
        <p:spPr>
          <a:xfrm rot="10080000">
            <a:off x="7686514" y="2998148"/>
            <a:ext cx="1599258" cy="188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Obraz 22" descr="Obraz zawierający pomarańczowy, jajko&#10;&#10;Opis wygenerowany automatycznie">
            <a:extLst>
              <a:ext uri="{FF2B5EF4-FFF2-40B4-BE49-F238E27FC236}">
                <a16:creationId xmlns:a16="http://schemas.microsoft.com/office/drawing/2014/main" id="{82A9FA34-91E6-4BBA-8641-C861D666DD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4696" y="3506812"/>
            <a:ext cx="2592681" cy="1688227"/>
          </a:xfrm>
          <a:prstGeom prst="rect">
            <a:avLst/>
          </a:prstGeom>
        </p:spPr>
      </p:pic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EB558AB3-9AF9-49F5-851A-DCA5B20C8805}"/>
              </a:ext>
            </a:extLst>
          </p:cNvPr>
          <p:cNvSpPr/>
          <p:nvPr/>
        </p:nvSpPr>
        <p:spPr>
          <a:xfrm rot="12240000">
            <a:off x="6830441" y="5387630"/>
            <a:ext cx="1599258" cy="188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: w prawo 19">
            <a:extLst>
              <a:ext uri="{FF2B5EF4-FFF2-40B4-BE49-F238E27FC236}">
                <a16:creationId xmlns:a16="http://schemas.microsoft.com/office/drawing/2014/main" id="{494352BC-9A26-4B4B-AAF8-B4BF0A4668B2}"/>
              </a:ext>
            </a:extLst>
          </p:cNvPr>
          <p:cNvSpPr/>
          <p:nvPr/>
        </p:nvSpPr>
        <p:spPr>
          <a:xfrm rot="11460000">
            <a:off x="7789631" y="4168464"/>
            <a:ext cx="1834443" cy="1693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9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8" descr="Obraz zawierający kosz, kontener&#10;&#10;Opis wygenerowany automatycznie">
            <a:extLst>
              <a:ext uri="{FF2B5EF4-FFF2-40B4-BE49-F238E27FC236}">
                <a16:creationId xmlns:a16="http://schemas.microsoft.com/office/drawing/2014/main" id="{7268A98F-7583-476B-8BAC-8B749EA62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2822"/>
            <a:ext cx="12188237" cy="6863644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35E67A73-97C5-4412-AFE6-A7E75A4F36E0}"/>
              </a:ext>
            </a:extLst>
          </p:cNvPr>
          <p:cNvSpPr/>
          <p:nvPr/>
        </p:nvSpPr>
        <p:spPr>
          <a:xfrm>
            <a:off x="1134416" y="602898"/>
            <a:ext cx="10225848" cy="57102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5" descr="Obraz zawierający akcesorium&#10;&#10;Opis wygenerowany automatycznie">
            <a:extLst>
              <a:ext uri="{FF2B5EF4-FFF2-40B4-BE49-F238E27FC236}">
                <a16:creationId xmlns:a16="http://schemas.microsoft.com/office/drawing/2014/main" id="{418976CC-7D98-40F7-B883-4D2F07F21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37" y="2872022"/>
            <a:ext cx="2194512" cy="329647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CDD856E-E7F3-44F2-BBD0-B50ECA5F976A}"/>
              </a:ext>
            </a:extLst>
          </p:cNvPr>
          <p:cNvSpPr txBox="1"/>
          <p:nvPr/>
        </p:nvSpPr>
        <p:spPr>
          <a:xfrm>
            <a:off x="2720623" y="1036696"/>
            <a:ext cx="728697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800" b="1" dirty="0">
                <a:solidFill>
                  <a:srgbClr val="FF0000"/>
                </a:solidFill>
                <a:cs typeface="Calibri"/>
              </a:rPr>
              <a:t>Symbolika </a:t>
            </a:r>
            <a:endParaRPr lang="pl-PL" dirty="0"/>
          </a:p>
          <a:p>
            <a:pPr algn="ctr"/>
            <a:r>
              <a:rPr lang="pl-PL" sz="4800" b="1" dirty="0">
                <a:solidFill>
                  <a:srgbClr val="FF0000"/>
                </a:solidFill>
                <a:cs typeface="Calibri"/>
              </a:rPr>
              <a:t>koszyczka wielkanocnego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6768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CBF35-724F-4FD2-8814-02EDDA3CC1DB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JAJKA - PISANKI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C02BC17-2FF0-4C44-BA99-B4E0F7738A08}"/>
              </a:ext>
            </a:extLst>
          </p:cNvPr>
          <p:cNvSpPr txBox="1"/>
          <p:nvPr/>
        </p:nvSpPr>
        <p:spPr>
          <a:xfrm>
            <a:off x="3614326" y="5561658"/>
            <a:ext cx="52361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Jajka są symbolem nowego życia, </a:t>
            </a:r>
            <a:endParaRPr lang="pl-PL"/>
          </a:p>
          <a:p>
            <a:pPr algn="ctr"/>
            <a:r>
              <a:rPr lang="pl-PL" sz="2000" b="1">
                <a:cs typeface="Calibri"/>
              </a:rPr>
              <a:t>narodzin oraz zmartwychwstania.</a:t>
            </a:r>
            <a:endParaRPr lang="pl-PL"/>
          </a:p>
        </p:txBody>
      </p:sp>
      <p:pic>
        <p:nvPicPr>
          <p:cNvPr id="4" name="Obraz 6" descr="Obraz zawierający kontener, kosz, roślina&#10;&#10;Opis wygenerowany automatycznie">
            <a:extLst>
              <a:ext uri="{FF2B5EF4-FFF2-40B4-BE49-F238E27FC236}">
                <a16:creationId xmlns:a16="http://schemas.microsoft.com/office/drawing/2014/main" id="{45068358-ED8A-4315-AE27-D6E87882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623" y="1715722"/>
            <a:ext cx="3467570" cy="35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49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4B6A6DD-6890-4CE4-9204-9A67E576C0A6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BARANEK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0F4DA03-3A78-4220-A033-69FCECDC0690}"/>
              </a:ext>
            </a:extLst>
          </p:cNvPr>
          <p:cNvSpPr txBox="1"/>
          <p:nvPr/>
        </p:nvSpPr>
        <p:spPr>
          <a:xfrm>
            <a:off x="3059289" y="5232399"/>
            <a:ext cx="634623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Baranek to symbol Zmartwychwstałego Chrystusa, symbol zwycięstwa życia nad śmiercią. Baranek może być z ciasta, cukru, masła bądź tworzywa sztucznego.</a:t>
            </a:r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423837A4-AF9A-42DE-89AB-F8B86988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363" y="2156031"/>
            <a:ext cx="1952978" cy="2056751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CFD38251-D7DB-4633-925C-C40E0D560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437" y="1803277"/>
            <a:ext cx="3486384" cy="2592927"/>
          </a:xfrm>
          <a:prstGeom prst="rect">
            <a:avLst/>
          </a:prstGeom>
        </p:spPr>
      </p:pic>
      <p:pic>
        <p:nvPicPr>
          <p:cNvPr id="12" name="Obraz 12" descr="Obraz zawierający clipart&#10;&#10;Opis wygenerowany automatycznie">
            <a:extLst>
              <a:ext uri="{FF2B5EF4-FFF2-40B4-BE49-F238E27FC236}">
                <a16:creationId xmlns:a16="http://schemas.microsoft.com/office/drawing/2014/main" id="{22CD5402-F4D3-42BD-8820-FE7CA209C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636" y="2017889"/>
            <a:ext cx="2248135" cy="22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57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5" descr="Obraz zawierający pączek&#10;&#10;Opis wygenerowany automatycznie">
            <a:extLst>
              <a:ext uri="{FF2B5EF4-FFF2-40B4-BE49-F238E27FC236}">
                <a16:creationId xmlns:a16="http://schemas.microsoft.com/office/drawing/2014/main" id="{923666FF-7B9B-42EC-B305-E59F8CFE3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362" y="1894394"/>
            <a:ext cx="4088458" cy="2391878"/>
          </a:xfrm>
          <a:prstGeom prst="rect">
            <a:avLst/>
          </a:prstGeom>
        </p:spPr>
      </p:pic>
      <p:pic>
        <p:nvPicPr>
          <p:cNvPr id="6" name="Obraz 6" descr="Obraz zawierający żywność, talerz, owoce, wyroby cukiernicze&#10;&#10;Opis wygenerowany automatycznie">
            <a:extLst>
              <a:ext uri="{FF2B5EF4-FFF2-40B4-BE49-F238E27FC236}">
                <a16:creationId xmlns:a16="http://schemas.microsoft.com/office/drawing/2014/main" id="{54E145C4-43B8-4FCC-AA48-E0C3E4F4C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919" y="1892181"/>
            <a:ext cx="3740384" cy="231163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75EF796-47C6-4FEE-97EC-D77E372CBF93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KIEŁBASA I WĘDLINY</a:t>
            </a:r>
            <a:endParaRPr lang="pl-PL" sz="3600">
              <a:cs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A6DB940-C7B0-42B9-A1EB-D15E156EE816}"/>
              </a:ext>
            </a:extLst>
          </p:cNvPr>
          <p:cNvSpPr txBox="1"/>
          <p:nvPr/>
        </p:nvSpPr>
        <p:spPr>
          <a:xfrm>
            <a:off x="3360326" y="4921955"/>
            <a:ext cx="52361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>
                <a:cs typeface="Calibri"/>
              </a:rPr>
              <a:t>Kiełbasa i wędliny symbolizują dostatek, płodność oraz zdrowie.</a:t>
            </a:r>
          </a:p>
        </p:txBody>
      </p:sp>
    </p:spTree>
    <p:extLst>
      <p:ext uri="{BB962C8B-B14F-4D97-AF65-F5344CB8AC3E}">
        <p14:creationId xmlns:p14="http://schemas.microsoft.com/office/powerpoint/2010/main" val="3022078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CBF35-724F-4FD2-8814-02EDDA3CC1DB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cs typeface="Calibri"/>
              </a:rPr>
              <a:t>CHLEB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0217D57-481C-48B1-975B-315A79CD341F}"/>
              </a:ext>
            </a:extLst>
          </p:cNvPr>
          <p:cNvSpPr txBox="1"/>
          <p:nvPr/>
        </p:nvSpPr>
        <p:spPr>
          <a:xfrm>
            <a:off x="3783659" y="5429955"/>
            <a:ext cx="52361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Chleb, który wkładamy do koszyczka wielkanocnego symbolizuje ciało Chrystusa.</a:t>
            </a:r>
          </a:p>
        </p:txBody>
      </p:sp>
      <p:pic>
        <p:nvPicPr>
          <p:cNvPr id="9" name="Obraz 9" descr="Obraz zawierający chleb&#10;&#10;Opis wygenerowany automatycznie">
            <a:extLst>
              <a:ext uri="{FF2B5EF4-FFF2-40B4-BE49-F238E27FC236}">
                <a16:creationId xmlns:a16="http://schemas.microsoft.com/office/drawing/2014/main" id="{58A28842-5C78-426D-8981-B31ABD5D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734" y="1635232"/>
            <a:ext cx="4427125" cy="35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70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CBF35-724F-4FD2-8814-02EDDA3CC1DB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BABKA</a:t>
            </a:r>
            <a:endParaRPr lang="pl-PL" sz="3600"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C2A54CF-F30C-41D5-9041-CBB56540D81D}"/>
              </a:ext>
            </a:extLst>
          </p:cNvPr>
          <p:cNvSpPr txBox="1"/>
          <p:nvPr/>
        </p:nvSpPr>
        <p:spPr>
          <a:xfrm>
            <a:off x="3520252" y="5674548"/>
            <a:ext cx="52361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Babka jest symbolem umiejętności oraz doskonałości. </a:t>
            </a:r>
          </a:p>
        </p:txBody>
      </p:sp>
      <p:pic>
        <p:nvPicPr>
          <p:cNvPr id="4" name="Obraz 5" descr="Obraz zawierający pączek, żywność, chleb&#10;&#10;Opis wygenerowany automatycznie">
            <a:extLst>
              <a:ext uri="{FF2B5EF4-FFF2-40B4-BE49-F238E27FC236}">
                <a16:creationId xmlns:a16="http://schemas.microsoft.com/office/drawing/2014/main" id="{6C3F275C-953F-4303-9DE4-26B0A9DF9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104" y="1704066"/>
            <a:ext cx="5236161" cy="34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72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9" descr="Obraz zawierający żywność, talerz, naczynie, posiłek&#10;&#10;Opis wygenerowany automatycznie">
            <a:extLst>
              <a:ext uri="{FF2B5EF4-FFF2-40B4-BE49-F238E27FC236}">
                <a16:creationId xmlns:a16="http://schemas.microsoft.com/office/drawing/2014/main" id="{8D187265-4D8C-471E-8FF3-558A63594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07" y="1405321"/>
            <a:ext cx="4013200" cy="344528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47A223F-438F-4BCA-A096-6EE8A2D31CA7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CHRZAN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191F415-930D-4298-95AE-74C41B95895D}"/>
              </a:ext>
            </a:extLst>
          </p:cNvPr>
          <p:cNvSpPr txBox="1"/>
          <p:nvPr/>
        </p:nvSpPr>
        <p:spPr>
          <a:xfrm>
            <a:off x="2099733" y="5213585"/>
            <a:ext cx="807719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Chrzan symbolizuje ludzką siłę. </a:t>
            </a:r>
            <a:endParaRPr lang="pl-PL">
              <a:cs typeface="Calibri"/>
            </a:endParaRPr>
          </a:p>
          <a:p>
            <a:pPr algn="ctr"/>
            <a:r>
              <a:rPr lang="pl-PL" sz="2000" b="1">
                <a:cs typeface="Calibri"/>
              </a:rPr>
              <a:t>Ma przypominać mękę i cierpienie Chrystusa </a:t>
            </a:r>
            <a:endParaRPr lang="pl-PL">
              <a:cs typeface="Calibri"/>
            </a:endParaRPr>
          </a:p>
          <a:p>
            <a:pPr algn="ctr"/>
            <a:r>
              <a:rPr lang="pl-PL" sz="2000" b="1">
                <a:cs typeface="Calibri"/>
              </a:rPr>
              <a:t>(ze względu na ostry i cierpki smak)</a:t>
            </a: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93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CBF35-724F-4FD2-8814-02EDDA3CC1DB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MASŁO</a:t>
            </a:r>
            <a:endParaRPr lang="pl-PL" sz="3600"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C5E3E89-8FA3-4EF8-9944-AA3748111B58}"/>
              </a:ext>
            </a:extLst>
          </p:cNvPr>
          <p:cNvSpPr txBox="1"/>
          <p:nvPr/>
        </p:nvSpPr>
        <p:spPr>
          <a:xfrm>
            <a:off x="3435586" y="5561659"/>
            <a:ext cx="52361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Masło, które wkładamy do koszyczka  jest symbolem dobrobytu.</a:t>
            </a:r>
          </a:p>
        </p:txBody>
      </p:sp>
      <p:pic>
        <p:nvPicPr>
          <p:cNvPr id="4" name="Obraz 6" descr="Obraz zawierający żywność, papier, ser, masło&#10;&#10;Opis wygenerowany automatycznie">
            <a:extLst>
              <a:ext uri="{FF2B5EF4-FFF2-40B4-BE49-F238E27FC236}">
                <a16:creationId xmlns:a16="http://schemas.microsoft.com/office/drawing/2014/main" id="{1D615D4C-8AE0-496C-9FDD-3F3EB3D95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437" y="1927166"/>
            <a:ext cx="5142088" cy="2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znak, zewnętrzne&#10;&#10;Opis wygenerowany automatycznie">
            <a:extLst>
              <a:ext uri="{FF2B5EF4-FFF2-40B4-BE49-F238E27FC236}">
                <a16:creationId xmlns:a16="http://schemas.microsoft.com/office/drawing/2014/main" id="{9DBA79E4-54C3-4D69-971D-1BA689D2F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1494"/>
            <a:ext cx="12188236" cy="68550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9DBB227-4DA3-4547-8097-AAF0D0DEFE28}"/>
              </a:ext>
            </a:extLst>
          </p:cNvPr>
          <p:cNvSpPr txBox="1"/>
          <p:nvPr/>
        </p:nvSpPr>
        <p:spPr>
          <a:xfrm>
            <a:off x="1742252" y="1554103"/>
            <a:ext cx="897090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noProof="1">
                <a:solidFill>
                  <a:schemeClr val="bg1"/>
                </a:solidFill>
              </a:rPr>
              <a:t>Środa Popielcowa, Popielec  to w kalendarzu chrześcijańskim pierwszy dzień Wielkiego Postu.  </a:t>
            </a:r>
          </a:p>
          <a:p>
            <a:pPr algn="ctr"/>
            <a:r>
              <a:rPr lang="en-US" sz="2800" b="1" noProof="1">
                <a:solidFill>
                  <a:schemeClr val="bg1"/>
                </a:solidFill>
              </a:rPr>
              <a:t>Według obrzędów katolickich tego dnia kapłan posypuje nasze głowy popiołem.</a:t>
            </a:r>
            <a:endParaRPr lang="en-US" sz="2800" b="1" noProof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Obraz 8" descr="Obraz zawierający tekst, osoba&#10;&#10;Opis wygenerowany automatycznie">
            <a:extLst>
              <a:ext uri="{FF2B5EF4-FFF2-40B4-BE49-F238E27FC236}">
                <a16:creationId xmlns:a16="http://schemas.microsoft.com/office/drawing/2014/main" id="{DD983192-A82E-43A8-BBB5-2A8133F5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57" y="4102788"/>
            <a:ext cx="6252161" cy="254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9" descr="Obraz zawierający osoba, osoby, starsze&#10;&#10;Opis wygenerowany automatycznie">
            <a:extLst>
              <a:ext uri="{FF2B5EF4-FFF2-40B4-BE49-F238E27FC236}">
                <a16:creationId xmlns:a16="http://schemas.microsoft.com/office/drawing/2014/main" id="{6858D41C-7210-4E9C-92AC-3F4826795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44" y="3522956"/>
            <a:ext cx="5612458" cy="317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9D32A53-0CC4-4F46-BF83-6FDCC284B971}"/>
              </a:ext>
            </a:extLst>
          </p:cNvPr>
          <p:cNvSpPr/>
          <p:nvPr/>
        </p:nvSpPr>
        <p:spPr>
          <a:xfrm>
            <a:off x="3764" y="300097"/>
            <a:ext cx="12191999" cy="9125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09AE489-7FD2-4E20-A95E-183E960EE60B}"/>
              </a:ext>
            </a:extLst>
          </p:cNvPr>
          <p:cNvSpPr txBox="1"/>
          <p:nvPr/>
        </p:nvSpPr>
        <p:spPr>
          <a:xfrm>
            <a:off x="3804238" y="304682"/>
            <a:ext cx="60828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800" b="1">
                <a:solidFill>
                  <a:srgbClr val="FFFF00"/>
                </a:solidFill>
                <a:cs typeface="Calibri"/>
              </a:rPr>
              <a:t>ŚRODA POPIELCOWA</a:t>
            </a:r>
          </a:p>
        </p:txBody>
      </p:sp>
    </p:spTree>
    <p:extLst>
      <p:ext uri="{BB962C8B-B14F-4D97-AF65-F5344CB8AC3E}">
        <p14:creationId xmlns:p14="http://schemas.microsoft.com/office/powerpoint/2010/main" val="2534211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CBF35-724F-4FD2-8814-02EDDA3CC1DB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SER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B29DA31-E5D0-4CD3-A2D5-40097C90D5C7}"/>
              </a:ext>
            </a:extLst>
          </p:cNvPr>
          <p:cNvSpPr txBox="1"/>
          <p:nvPr/>
        </p:nvSpPr>
        <p:spPr>
          <a:xfrm>
            <a:off x="3698993" y="5448770"/>
            <a:ext cx="52361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Ser jest symbolem przyjaźni między człowiekiem, a zwierzętami domowymi.</a:t>
            </a:r>
          </a:p>
        </p:txBody>
      </p:sp>
      <p:pic>
        <p:nvPicPr>
          <p:cNvPr id="4" name="Obraz 6" descr="Obraz zawierający ser, żywność, masło&#10;&#10;Opis wygenerowany automatycznie">
            <a:extLst>
              <a:ext uri="{FF2B5EF4-FFF2-40B4-BE49-F238E27FC236}">
                <a16:creationId xmlns:a16="http://schemas.microsoft.com/office/drawing/2014/main" id="{416F4A7A-4815-4504-A9D5-F1699F72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11" y="1928708"/>
            <a:ext cx="4549422" cy="2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7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CBF35-724F-4FD2-8814-02EDDA3CC1DB}"/>
              </a:ext>
            </a:extLst>
          </p:cNvPr>
          <p:cNvSpPr txBox="1"/>
          <p:nvPr/>
        </p:nvSpPr>
        <p:spPr>
          <a:xfrm>
            <a:off x="3614326" y="716844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SÓL</a:t>
            </a:r>
            <a:endParaRPr lang="pl-PL" sz="3600"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C2A54CF-F30C-41D5-9041-CBB56540D81D}"/>
              </a:ext>
            </a:extLst>
          </p:cNvPr>
          <p:cNvSpPr txBox="1"/>
          <p:nvPr/>
        </p:nvSpPr>
        <p:spPr>
          <a:xfrm>
            <a:off x="3727215" y="5439362"/>
            <a:ext cx="52361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Sól symbolizuje oczyszczenie i prawdę. Dawniej wierzono, że odstrasza złe moce i siły nieczyste.</a:t>
            </a:r>
          </a:p>
        </p:txBody>
      </p:sp>
      <p:pic>
        <p:nvPicPr>
          <p:cNvPr id="6" name="Obraz 6" descr="Obraz zawierający wewnątrz, kubek, szkło, mikser&#10;&#10;Opis wygenerowany automatycznie">
            <a:extLst>
              <a:ext uri="{FF2B5EF4-FFF2-40B4-BE49-F238E27FC236}">
                <a16:creationId xmlns:a16="http://schemas.microsoft.com/office/drawing/2014/main" id="{C305A0F2-CE98-4990-8791-F7B4A1C2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961" y="1578564"/>
            <a:ext cx="1782524" cy="39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5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8577AD2F-B3DF-4929-ACBA-8FBA116E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1779240"/>
            <a:ext cx="5207940" cy="348766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CDAA1C5-AC29-4576-9619-456D5B6A6125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BUKSZPAN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0B8D737-3E65-4E9B-AE60-57CA36A36793}"/>
              </a:ext>
            </a:extLst>
          </p:cNvPr>
          <p:cNvSpPr txBox="1"/>
          <p:nvPr/>
        </p:nvSpPr>
        <p:spPr>
          <a:xfrm>
            <a:off x="3275659" y="5448770"/>
            <a:ext cx="60734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Zielony bukszpan symbolizuje nadzieję chrześcijan na zmartwychwstanie i nieskończoność życia.</a:t>
            </a:r>
          </a:p>
        </p:txBody>
      </p:sp>
    </p:spTree>
    <p:extLst>
      <p:ext uri="{BB962C8B-B14F-4D97-AF65-F5344CB8AC3E}">
        <p14:creationId xmlns:p14="http://schemas.microsoft.com/office/powerpoint/2010/main" val="1851787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FD2E3F75-3E1A-4CDC-9232-D7DDA9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615"/>
            <a:ext cx="12188237" cy="685277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5478188E-4F52-4220-ABD1-DE8009DD4363}"/>
              </a:ext>
            </a:extLst>
          </p:cNvPr>
          <p:cNvSpPr/>
          <p:nvPr/>
        </p:nvSpPr>
        <p:spPr>
          <a:xfrm>
            <a:off x="1085615" y="243652"/>
            <a:ext cx="10291702" cy="63405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CBF35-724F-4FD2-8814-02EDDA3CC1DB}"/>
              </a:ext>
            </a:extLst>
          </p:cNvPr>
          <p:cNvSpPr txBox="1"/>
          <p:nvPr/>
        </p:nvSpPr>
        <p:spPr>
          <a:xfrm>
            <a:off x="3661363" y="763881"/>
            <a:ext cx="5236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cs typeface="Calibri"/>
              </a:rPr>
              <a:t>SŁODKOŚCI</a:t>
            </a:r>
            <a:endParaRPr lang="pl-PL" sz="3600"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C2A54CF-F30C-41D5-9041-CBB56540D81D}"/>
              </a:ext>
            </a:extLst>
          </p:cNvPr>
          <p:cNvSpPr txBox="1"/>
          <p:nvPr/>
        </p:nvSpPr>
        <p:spPr>
          <a:xfrm>
            <a:off x="3595511" y="5382918"/>
            <a:ext cx="56783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>
                <a:cs typeface="Calibri"/>
              </a:rPr>
              <a:t>Do koszyczka wielkanocnego można  włożyć czekoladowe zające bądź czekoladowe jajka.</a:t>
            </a:r>
          </a:p>
        </p:txBody>
      </p:sp>
      <p:pic>
        <p:nvPicPr>
          <p:cNvPr id="4" name="Obraz 6">
            <a:extLst>
              <a:ext uri="{FF2B5EF4-FFF2-40B4-BE49-F238E27FC236}">
                <a16:creationId xmlns:a16="http://schemas.microsoft.com/office/drawing/2014/main" id="{CA85FA3D-FE27-4518-834E-B65EE0178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85" y="1718733"/>
            <a:ext cx="3382903" cy="3382903"/>
          </a:xfrm>
          <a:prstGeom prst="rect">
            <a:avLst/>
          </a:prstGeom>
        </p:spPr>
      </p:pic>
      <p:pic>
        <p:nvPicPr>
          <p:cNvPr id="7" name="Obraz 8" descr="Obraz zawierający żywność, słodki, kolorowy, jajko&#10;&#10;Opis wygenerowany automatycznie">
            <a:extLst>
              <a:ext uri="{FF2B5EF4-FFF2-40B4-BE49-F238E27FC236}">
                <a16:creationId xmlns:a16="http://schemas.microsoft.com/office/drawing/2014/main" id="{AD515BB3-EE63-41C4-A91A-B0D775616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586" y="2299155"/>
            <a:ext cx="3476977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53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alerz, żywność, stół, zestaw&#10;&#10;Opis wygenerowany automatycznie">
            <a:extLst>
              <a:ext uri="{FF2B5EF4-FFF2-40B4-BE49-F238E27FC236}">
                <a16:creationId xmlns:a16="http://schemas.microsoft.com/office/drawing/2014/main" id="{1EE44383-3DDF-4C2C-9F6A-ADEE58E3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1411"/>
            <a:ext cx="12188237" cy="685517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82F5FD-0A90-4F6C-872C-A56C4BB4B3D1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148764-1A5A-4D36-B22A-05ED4CA1C7AB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/>
              </a:rPr>
              <a:t>Śniadanie wielkanocne</a:t>
            </a:r>
            <a:endParaRPr lang="pl-PL" sz="3600">
              <a:cs typeface="Calibri" panose="020F0502020204030204"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0B5A988D-2FFF-4AC8-B831-9E145892F913}"/>
              </a:ext>
            </a:extLst>
          </p:cNvPr>
          <p:cNvSpPr/>
          <p:nvPr/>
        </p:nvSpPr>
        <p:spPr>
          <a:xfrm>
            <a:off x="90193" y="5842822"/>
            <a:ext cx="11975628" cy="91251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49490BB-DEAA-4BB9-B70F-33E9B53F7628}"/>
              </a:ext>
            </a:extLst>
          </p:cNvPr>
          <p:cNvSpPr txBox="1"/>
          <p:nvPr/>
        </p:nvSpPr>
        <p:spPr>
          <a:xfrm>
            <a:off x="1339498" y="5845646"/>
            <a:ext cx="10062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>
                <a:cs typeface="Calibri"/>
              </a:rPr>
              <a:t>W tym dniu tradycyjnie spożywa się śniadanie wielkanocne, </a:t>
            </a:r>
            <a:endParaRPr lang="pl-PL"/>
          </a:p>
          <a:p>
            <a:pPr algn="ctr"/>
            <a:r>
              <a:rPr lang="pl-PL" sz="2400" b="1">
                <a:cs typeface="Calibri"/>
              </a:rPr>
              <a:t>składa życzenia i dzieli święconką.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133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 descr="Obraz zawierający talerz, stół, żywność, miska&#10;&#10;Opis wygenerowany automatycznie">
            <a:extLst>
              <a:ext uri="{FF2B5EF4-FFF2-40B4-BE49-F238E27FC236}">
                <a16:creationId xmlns:a16="http://schemas.microsoft.com/office/drawing/2014/main" id="{87BF0E78-AFFE-461B-80C4-49DE1899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4026"/>
            <a:ext cx="12188236" cy="684994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82F5FD-0A90-4F6C-872C-A56C4BB4B3D1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148764-1A5A-4D36-B22A-05ED4CA1C7AB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cs typeface="Calibri" panose="020F0502020204030204"/>
              </a:rPr>
              <a:t>Żurek wielkanocny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6977E3B8-4903-47FE-B373-D3001C76939C}"/>
              </a:ext>
            </a:extLst>
          </p:cNvPr>
          <p:cNvSpPr/>
          <p:nvPr/>
        </p:nvSpPr>
        <p:spPr>
          <a:xfrm>
            <a:off x="90193" y="6040377"/>
            <a:ext cx="11975628" cy="7149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B75B608-09E1-41D1-91BB-B5E6FDF8FE3F}"/>
              </a:ext>
            </a:extLst>
          </p:cNvPr>
          <p:cNvSpPr txBox="1"/>
          <p:nvPr/>
        </p:nvSpPr>
        <p:spPr>
          <a:xfrm>
            <a:off x="342313" y="6184313"/>
            <a:ext cx="116614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dirty="0">
                <a:cs typeface="Calibri"/>
              </a:rPr>
              <a:t>Prawdziwe świąteczne śniadanie nie może odbyć się bez żurku wielkanocnego.</a:t>
            </a:r>
          </a:p>
        </p:txBody>
      </p:sp>
    </p:spTree>
    <p:extLst>
      <p:ext uri="{BB962C8B-B14F-4D97-AF65-F5344CB8AC3E}">
        <p14:creationId xmlns:p14="http://schemas.microsoft.com/office/powerpoint/2010/main" val="4277570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 descr="Obraz zawierający wewnątrz, zdobione, ozdobne&#10;&#10;Opis wygenerowany automatycznie">
            <a:extLst>
              <a:ext uri="{FF2B5EF4-FFF2-40B4-BE49-F238E27FC236}">
                <a16:creationId xmlns:a16="http://schemas.microsoft.com/office/drawing/2014/main" id="{AB252F8D-E88B-47CB-9FDC-FB9DAC1C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3375"/>
            <a:ext cx="12188236" cy="686474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82F5FD-0A90-4F6C-872C-A56C4BB4B3D1}"/>
              </a:ext>
            </a:extLst>
          </p:cNvPr>
          <p:cNvSpPr/>
          <p:nvPr/>
        </p:nvSpPr>
        <p:spPr>
          <a:xfrm>
            <a:off x="3764" y="375356"/>
            <a:ext cx="12191999" cy="696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148764-1A5A-4D36-B22A-05ED4CA1C7AB}"/>
              </a:ext>
            </a:extLst>
          </p:cNvPr>
          <p:cNvSpPr txBox="1"/>
          <p:nvPr/>
        </p:nvSpPr>
        <p:spPr>
          <a:xfrm>
            <a:off x="2118548" y="396991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cs typeface="Calibri" panose="020F0502020204030204"/>
              </a:rPr>
              <a:t>Mazurek wielkanocny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6977E3B8-4903-47FE-B373-D3001C76939C}"/>
              </a:ext>
            </a:extLst>
          </p:cNvPr>
          <p:cNvSpPr/>
          <p:nvPr/>
        </p:nvSpPr>
        <p:spPr>
          <a:xfrm>
            <a:off x="90193" y="6040377"/>
            <a:ext cx="11975628" cy="7149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B75B608-09E1-41D1-91BB-B5E6FDF8FE3F}"/>
              </a:ext>
            </a:extLst>
          </p:cNvPr>
          <p:cNvSpPr txBox="1"/>
          <p:nvPr/>
        </p:nvSpPr>
        <p:spPr>
          <a:xfrm>
            <a:off x="342313" y="6184313"/>
            <a:ext cx="116614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dirty="0">
                <a:cs typeface="Calibri"/>
              </a:rPr>
              <a:t>Mazurek wielkanocny to tradycyjne ciasto na Wielkanoc.</a:t>
            </a:r>
          </a:p>
        </p:txBody>
      </p:sp>
    </p:spTree>
    <p:extLst>
      <p:ext uri="{BB962C8B-B14F-4D97-AF65-F5344CB8AC3E}">
        <p14:creationId xmlns:p14="http://schemas.microsoft.com/office/powerpoint/2010/main" val="1027359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 zawierający talerz, warzywo&#10;&#10;Opis wygenerowany automatycznie">
            <a:extLst>
              <a:ext uri="{FF2B5EF4-FFF2-40B4-BE49-F238E27FC236}">
                <a16:creationId xmlns:a16="http://schemas.microsoft.com/office/drawing/2014/main" id="{736DD3CE-3C41-4225-95C6-88A0E591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67" y="744764"/>
            <a:ext cx="8989719" cy="595173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DBEE68-4B79-4B4C-A55F-C3FCCAE51FCB}"/>
              </a:ext>
            </a:extLst>
          </p:cNvPr>
          <p:cNvSpPr/>
          <p:nvPr/>
        </p:nvSpPr>
        <p:spPr>
          <a:xfrm>
            <a:off x="3763" y="375357"/>
            <a:ext cx="12192000" cy="733778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FD66161-BD6F-4498-AAA5-470B5914D7B3}"/>
              </a:ext>
            </a:extLst>
          </p:cNvPr>
          <p:cNvSpPr txBox="1"/>
          <p:nvPr/>
        </p:nvSpPr>
        <p:spPr>
          <a:xfrm>
            <a:off x="1996252" y="415807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cs typeface="Calibri" panose="020F0502020204030204"/>
              </a:rPr>
              <a:t>Rzeżucha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376EDD6E-6798-413A-BB8A-36D312E5571A}"/>
              </a:ext>
            </a:extLst>
          </p:cNvPr>
          <p:cNvSpPr/>
          <p:nvPr/>
        </p:nvSpPr>
        <p:spPr>
          <a:xfrm>
            <a:off x="52564" y="5419488"/>
            <a:ext cx="12079109" cy="14017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4AC41D-EAAB-482F-9572-AD744718A76B}"/>
              </a:ext>
            </a:extLst>
          </p:cNvPr>
          <p:cNvSpPr txBox="1"/>
          <p:nvPr/>
        </p:nvSpPr>
        <p:spPr>
          <a:xfrm>
            <a:off x="1273647" y="5798609"/>
            <a:ext cx="10062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dirty="0">
                <a:cs typeface="Calibri"/>
              </a:rPr>
              <a:t>Rzeżucha pojawia się na wielu wielkanocnych stołach. Przypomina zieloną łąkę i na niej na stole powinno się stawiać baranka.</a:t>
            </a:r>
          </a:p>
        </p:txBody>
      </p:sp>
    </p:spTree>
    <p:extLst>
      <p:ext uri="{BB962C8B-B14F-4D97-AF65-F5344CB8AC3E}">
        <p14:creationId xmlns:p14="http://schemas.microsoft.com/office/powerpoint/2010/main" val="2741818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EDBEE68-4B79-4B4C-A55F-C3FCCAE51FCB}"/>
              </a:ext>
            </a:extLst>
          </p:cNvPr>
          <p:cNvSpPr/>
          <p:nvPr/>
        </p:nvSpPr>
        <p:spPr>
          <a:xfrm>
            <a:off x="3763" y="375357"/>
            <a:ext cx="12192000" cy="733778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FD66161-BD6F-4498-AAA5-470B5914D7B3}"/>
              </a:ext>
            </a:extLst>
          </p:cNvPr>
          <p:cNvSpPr txBox="1"/>
          <p:nvPr/>
        </p:nvSpPr>
        <p:spPr>
          <a:xfrm>
            <a:off x="1996252" y="415807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cs typeface="Calibri" panose="020F0502020204030204"/>
              </a:rPr>
              <a:t>Zając wielkanocny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376EDD6E-6798-413A-BB8A-36D312E5571A}"/>
              </a:ext>
            </a:extLst>
          </p:cNvPr>
          <p:cNvSpPr/>
          <p:nvPr/>
        </p:nvSpPr>
        <p:spPr>
          <a:xfrm>
            <a:off x="52564" y="5419488"/>
            <a:ext cx="12079109" cy="14017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4AC41D-EAAB-482F-9572-AD744718A76B}"/>
              </a:ext>
            </a:extLst>
          </p:cNvPr>
          <p:cNvSpPr txBox="1"/>
          <p:nvPr/>
        </p:nvSpPr>
        <p:spPr>
          <a:xfrm>
            <a:off x="50684" y="5544609"/>
            <a:ext cx="121882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dirty="0">
                <a:ea typeface="+mn-lt"/>
                <a:cs typeface="+mn-lt"/>
              </a:rPr>
              <a:t>Jednym z symboli  Wielkanocy jest zając wielkanocny.</a:t>
            </a:r>
            <a:r>
              <a:rPr lang="pl-PL" sz="2400" b="1" dirty="0">
                <a:cs typeface="Calibri"/>
              </a:rPr>
              <a:t> </a:t>
            </a:r>
            <a:endParaRPr lang="pl-PL" sz="2400" b="1">
              <a:cs typeface="Calibri"/>
            </a:endParaRPr>
          </a:p>
          <a:p>
            <a:pPr algn="ctr"/>
            <a:r>
              <a:rPr lang="pl-PL" sz="2400" b="1" dirty="0">
                <a:cs typeface="Calibri"/>
              </a:rPr>
              <a:t>Ma on</a:t>
            </a:r>
            <a:r>
              <a:rPr lang="pl-PL" sz="2400" b="1" dirty="0">
                <a:ea typeface="+mn-lt"/>
                <a:cs typeface="+mn-lt"/>
              </a:rPr>
              <a:t> bardzo pozytywną symbolikę. Przede wszystkim jest zwiastunem nadchodzącej wiosny. Symbolizuje również płodność oraz szczęście.</a:t>
            </a:r>
            <a:endParaRPr lang="pl-PL" sz="2400" b="1" dirty="0">
              <a:cs typeface="Calibri"/>
            </a:endParaRPr>
          </a:p>
        </p:txBody>
      </p:sp>
      <p:pic>
        <p:nvPicPr>
          <p:cNvPr id="2" name="Obraz 2" descr="Obraz zawierający wewnątrz&#10;&#10;Opis wygenerowany automatycznie">
            <a:extLst>
              <a:ext uri="{FF2B5EF4-FFF2-40B4-BE49-F238E27FC236}">
                <a16:creationId xmlns:a16="http://schemas.microsoft.com/office/drawing/2014/main" id="{90E54B4D-0CE1-4941-89CD-FD7706A2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15" y="1378773"/>
            <a:ext cx="4186296" cy="39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4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EDBEE68-4B79-4B4C-A55F-C3FCCAE51FCB}"/>
              </a:ext>
            </a:extLst>
          </p:cNvPr>
          <p:cNvSpPr/>
          <p:nvPr/>
        </p:nvSpPr>
        <p:spPr>
          <a:xfrm>
            <a:off x="3763" y="375357"/>
            <a:ext cx="12192000" cy="733778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FD66161-BD6F-4498-AAA5-470B5914D7B3}"/>
              </a:ext>
            </a:extLst>
          </p:cNvPr>
          <p:cNvSpPr txBox="1"/>
          <p:nvPr/>
        </p:nvSpPr>
        <p:spPr>
          <a:xfrm>
            <a:off x="1996252" y="415807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cs typeface="Calibri" panose="020F0502020204030204"/>
              </a:rPr>
              <a:t>Kurczaczek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376EDD6E-6798-413A-BB8A-36D312E5571A}"/>
              </a:ext>
            </a:extLst>
          </p:cNvPr>
          <p:cNvSpPr/>
          <p:nvPr/>
        </p:nvSpPr>
        <p:spPr>
          <a:xfrm>
            <a:off x="52564" y="5607636"/>
            <a:ext cx="12079109" cy="121355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4AC41D-EAAB-482F-9572-AD744718A76B}"/>
              </a:ext>
            </a:extLst>
          </p:cNvPr>
          <p:cNvSpPr txBox="1"/>
          <p:nvPr/>
        </p:nvSpPr>
        <p:spPr>
          <a:xfrm>
            <a:off x="1236017" y="5798609"/>
            <a:ext cx="10062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dirty="0">
                <a:ea typeface="+mn-lt"/>
                <a:cs typeface="+mn-lt"/>
              </a:rPr>
              <a:t>To symbol nowego życia, odrodzenia. Powinien się znaleźć się wśród świątecznych dekoracji stołu wielkanocnego. </a:t>
            </a:r>
            <a:endParaRPr lang="pl-PL" dirty="0"/>
          </a:p>
        </p:txBody>
      </p:sp>
      <p:pic>
        <p:nvPicPr>
          <p:cNvPr id="3" name="Obraz 6" descr="Obraz zawierający ptak&#10;&#10;Opis wygenerowany automatycznie">
            <a:extLst>
              <a:ext uri="{FF2B5EF4-FFF2-40B4-BE49-F238E27FC236}">
                <a16:creationId xmlns:a16="http://schemas.microsoft.com/office/drawing/2014/main" id="{8386B0F1-C2F5-4FE5-A9EE-7AE284C8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58" y="2275417"/>
            <a:ext cx="2777537" cy="27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1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kolorowy, wątek&#10;&#10;Opis wygenerowany automatycznie">
            <a:extLst>
              <a:ext uri="{FF2B5EF4-FFF2-40B4-BE49-F238E27FC236}">
                <a16:creationId xmlns:a16="http://schemas.microsoft.com/office/drawing/2014/main" id="{04C00F1D-80F7-4F5E-B04B-6B2DB19EC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2835"/>
            <a:ext cx="12188237" cy="686367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E5CDBBC-E421-4E37-91FF-6ADCD3100BDB}"/>
              </a:ext>
            </a:extLst>
          </p:cNvPr>
          <p:cNvSpPr/>
          <p:nvPr/>
        </p:nvSpPr>
        <p:spPr>
          <a:xfrm>
            <a:off x="3764" y="591727"/>
            <a:ext cx="12229628" cy="7149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CA4A7-F6E4-4CA3-9BCD-7609DC5F19C4}"/>
              </a:ext>
            </a:extLst>
          </p:cNvPr>
          <p:cNvSpPr txBox="1"/>
          <p:nvPr/>
        </p:nvSpPr>
        <p:spPr>
          <a:xfrm>
            <a:off x="2795881" y="660402"/>
            <a:ext cx="73340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/>
              </a:rPr>
              <a:t>Niedziela Palmowa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ED0BEF84-F9C8-4476-88DC-275F9325E935}"/>
              </a:ext>
            </a:extLst>
          </p:cNvPr>
          <p:cNvSpPr/>
          <p:nvPr/>
        </p:nvSpPr>
        <p:spPr>
          <a:xfrm>
            <a:off x="109008" y="5673489"/>
            <a:ext cx="11975628" cy="113829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82D56CD-B046-47CB-8781-60F7098110AA}"/>
              </a:ext>
            </a:extLst>
          </p:cNvPr>
          <p:cNvSpPr txBox="1"/>
          <p:nvPr/>
        </p:nvSpPr>
        <p:spPr>
          <a:xfrm>
            <a:off x="1121362" y="5712179"/>
            <a:ext cx="10683050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1"/>
              <a:t>To święto w kalendarzu chrześcijańskim przypadające 7 dni przed Wielkanocą. </a:t>
            </a:r>
          </a:p>
          <a:p>
            <a:pPr algn="ctr"/>
            <a:r>
              <a:rPr lang="en-US" b="1" noProof="1"/>
              <a:t>Rozpoczyna Wielki Tydzień. Zostało ono ustanowione na pamiątkę przybycia Chrystusa do Jerozolimy. </a:t>
            </a:r>
            <a:endParaRPr lang="en-US" b="1" noProof="1">
              <a:cs typeface="Calibri"/>
            </a:endParaRPr>
          </a:p>
          <a:p>
            <a:pPr algn="ctr"/>
            <a:r>
              <a:rPr lang="en-US" b="1" noProof="1"/>
              <a:t>Według obrzędów katolickich tego dnia wierni przynoszą do kościoła palemki, symbol odradzającego się życia.</a:t>
            </a:r>
            <a:endParaRPr lang="en-US" b="1" noProof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271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2" descr="Obraz zawierający kolorowy, zdobione&#10;&#10;Opis wygenerowany automatycznie">
            <a:extLst>
              <a:ext uri="{FF2B5EF4-FFF2-40B4-BE49-F238E27FC236}">
                <a16:creationId xmlns:a16="http://schemas.microsoft.com/office/drawing/2014/main" id="{EAB16EEB-BAEF-4630-A3FF-1D6752B4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04" y="1411"/>
            <a:ext cx="10193866" cy="5857992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DBEE68-4B79-4B4C-A55F-C3FCCAE51FCB}"/>
              </a:ext>
            </a:extLst>
          </p:cNvPr>
          <p:cNvSpPr/>
          <p:nvPr/>
        </p:nvSpPr>
        <p:spPr>
          <a:xfrm>
            <a:off x="3764" y="516467"/>
            <a:ext cx="12229628" cy="6208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FD66161-BD6F-4498-AAA5-470B5914D7B3}"/>
              </a:ext>
            </a:extLst>
          </p:cNvPr>
          <p:cNvSpPr txBox="1"/>
          <p:nvPr/>
        </p:nvSpPr>
        <p:spPr>
          <a:xfrm>
            <a:off x="1808104" y="519288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cs typeface="Calibri" panose="020F0502020204030204"/>
              </a:rPr>
              <a:t>Szukanie zajączka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376EDD6E-6798-413A-BB8A-36D312E5571A}"/>
              </a:ext>
            </a:extLst>
          </p:cNvPr>
          <p:cNvSpPr/>
          <p:nvPr/>
        </p:nvSpPr>
        <p:spPr>
          <a:xfrm>
            <a:off x="-3881" y="5861637"/>
            <a:ext cx="12191998" cy="95955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4AC41D-EAAB-482F-9572-AD744718A76B}"/>
              </a:ext>
            </a:extLst>
          </p:cNvPr>
          <p:cNvSpPr txBox="1"/>
          <p:nvPr/>
        </p:nvSpPr>
        <p:spPr>
          <a:xfrm>
            <a:off x="1301869" y="5920905"/>
            <a:ext cx="10062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dirty="0">
                <a:cs typeface="Calibri"/>
              </a:rPr>
              <a:t>To zwyczaj obdarowywania dzieci upominkami. </a:t>
            </a:r>
            <a:endParaRPr lang="pl-PL" dirty="0">
              <a:cs typeface="Calibri"/>
            </a:endParaRPr>
          </a:p>
          <a:p>
            <a:pPr algn="ctr"/>
            <a:r>
              <a:rPr lang="pl-PL" sz="2400" b="1" dirty="0">
                <a:cs typeface="Calibri"/>
              </a:rPr>
              <a:t>Przynosi je zajączek wielkanocny i ukrywa w domu lub ogrodzie.</a:t>
            </a: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600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drzewo, zewnętrzne, osoba&#10;&#10;Opis wygenerowany automatycznie">
            <a:extLst>
              <a:ext uri="{FF2B5EF4-FFF2-40B4-BE49-F238E27FC236}">
                <a16:creationId xmlns:a16="http://schemas.microsoft.com/office/drawing/2014/main" id="{C5859938-6921-43CB-B513-6450F212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4221"/>
            <a:ext cx="12188237" cy="6887188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DBEE68-4B79-4B4C-A55F-C3FCCAE51FCB}"/>
              </a:ext>
            </a:extLst>
          </p:cNvPr>
          <p:cNvSpPr/>
          <p:nvPr/>
        </p:nvSpPr>
        <p:spPr>
          <a:xfrm>
            <a:off x="3763" y="375357"/>
            <a:ext cx="12192000" cy="733778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FD66161-BD6F-4498-AAA5-470B5914D7B3}"/>
              </a:ext>
            </a:extLst>
          </p:cNvPr>
          <p:cNvSpPr txBox="1"/>
          <p:nvPr/>
        </p:nvSpPr>
        <p:spPr>
          <a:xfrm>
            <a:off x="1996252" y="415807"/>
            <a:ext cx="8622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  <a:cs typeface="Calibri" panose="020F0502020204030204"/>
              </a:rPr>
              <a:t>Śmigus - Dyngus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376EDD6E-6798-413A-BB8A-36D312E5571A}"/>
              </a:ext>
            </a:extLst>
          </p:cNvPr>
          <p:cNvSpPr/>
          <p:nvPr/>
        </p:nvSpPr>
        <p:spPr>
          <a:xfrm>
            <a:off x="52564" y="5419488"/>
            <a:ext cx="12079109" cy="14017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4AC41D-EAAB-482F-9572-AD744718A76B}"/>
              </a:ext>
            </a:extLst>
          </p:cNvPr>
          <p:cNvSpPr txBox="1"/>
          <p:nvPr/>
        </p:nvSpPr>
        <p:spPr>
          <a:xfrm>
            <a:off x="1273647" y="5798609"/>
            <a:ext cx="100621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>
                <a:cs typeface="Calibri"/>
              </a:rPr>
              <a:t>Zwyczaj polewania się wodą w poniedziałek wielkanocny.</a:t>
            </a:r>
          </a:p>
        </p:txBody>
      </p:sp>
    </p:spTree>
    <p:extLst>
      <p:ext uri="{BB962C8B-B14F-4D97-AF65-F5344CB8AC3E}">
        <p14:creationId xmlns:p14="http://schemas.microsoft.com/office/powerpoint/2010/main" val="1958615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3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 zawierający tekst, grafika wektorowa&#10;&#10;Opis wygenerowany automatycznie">
            <a:extLst>
              <a:ext uri="{FF2B5EF4-FFF2-40B4-BE49-F238E27FC236}">
                <a16:creationId xmlns:a16="http://schemas.microsoft.com/office/drawing/2014/main" id="{C9B56B71-D5EA-43AD-B7B5-92A6FF14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289" y="41657"/>
            <a:ext cx="9206087" cy="677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64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7BBAB527-59FE-48DB-B635-D0B9E1C2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1473"/>
            <a:ext cx="12188237" cy="6860947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B7477D50-CEFA-4EAC-8E33-05D0EC78B4ED}"/>
              </a:ext>
            </a:extLst>
          </p:cNvPr>
          <p:cNvSpPr/>
          <p:nvPr/>
        </p:nvSpPr>
        <p:spPr>
          <a:xfrm>
            <a:off x="370652" y="253059"/>
            <a:ext cx="11486444" cy="6350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6ED38B9-AC74-4C84-945B-412D37A9B2DF}"/>
              </a:ext>
            </a:extLst>
          </p:cNvPr>
          <p:cNvSpPr txBox="1"/>
          <p:nvPr/>
        </p:nvSpPr>
        <p:spPr>
          <a:xfrm>
            <a:off x="2918177" y="528697"/>
            <a:ext cx="733401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  <a:cs typeface="Calibri"/>
              </a:rPr>
              <a:t>PALMA WIELKANOCNA</a:t>
            </a:r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E98DD8B8-4A9D-472D-8785-DA6BC63AD535}"/>
              </a:ext>
            </a:extLst>
          </p:cNvPr>
          <p:cNvSpPr txBox="1"/>
          <p:nvPr/>
        </p:nvSpPr>
        <p:spPr>
          <a:xfrm>
            <a:off x="1158992" y="5693364"/>
            <a:ext cx="10212680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1"/>
              <a:t>Upamiętnia wjazd Jezusa do Jerozolimy. </a:t>
            </a:r>
            <a:endParaRPr lang="en-US" sz="2000" b="1" noProof="1">
              <a:cs typeface="Calibri"/>
            </a:endParaRPr>
          </a:p>
          <a:p>
            <a:pPr algn="ctr"/>
            <a:r>
              <a:rPr lang="en-US" sz="2000" b="1" noProof="1"/>
              <a:t>Poświęconą w Niedzelę Palmową zanosi się do domu, aby chroniła dom od nieszczęść.</a:t>
            </a:r>
            <a:endParaRPr lang="en-US" sz="2000" b="1" noProof="1">
              <a:cs typeface="Calibri"/>
            </a:endParaRPr>
          </a:p>
        </p:txBody>
      </p:sp>
      <p:pic>
        <p:nvPicPr>
          <p:cNvPr id="2" name="Obraz 4" descr="Obraz zawierający kolorowy&#10;&#10;Opis wygenerowany automatycznie">
            <a:extLst>
              <a:ext uri="{FF2B5EF4-FFF2-40B4-BE49-F238E27FC236}">
                <a16:creationId xmlns:a16="http://schemas.microsoft.com/office/drawing/2014/main" id="{0C2AF23E-F10A-417E-8C60-D890FD8A0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140" y="1512044"/>
            <a:ext cx="2743200" cy="3890356"/>
          </a:xfrm>
          <a:prstGeom prst="rect">
            <a:avLst/>
          </a:prstGeom>
        </p:spPr>
      </p:pic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CE0D3126-B7BD-4702-A977-176A1168C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1" y="1718037"/>
            <a:ext cx="6129866" cy="36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3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kolorowy, zdobione, kilka&#10;&#10;Opis wygenerowany automatycznie">
            <a:extLst>
              <a:ext uri="{FF2B5EF4-FFF2-40B4-BE49-F238E27FC236}">
                <a16:creationId xmlns:a16="http://schemas.microsoft.com/office/drawing/2014/main" id="{62F6B996-C805-475B-BFA3-3359B3FE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216" y="-1771"/>
            <a:ext cx="5922904" cy="5854952"/>
          </a:xfrm>
          <a:prstGeom prst="rect">
            <a:avLst/>
          </a:prstGeom>
        </p:spPr>
      </p:pic>
      <p:pic>
        <p:nvPicPr>
          <p:cNvPr id="5" name="Obraz 5" descr="Obraz zawierający ściana, kwiat, wewnątrz, kolorowy&#10;&#10;Opis wygenerowany automatycznie">
            <a:extLst>
              <a:ext uri="{FF2B5EF4-FFF2-40B4-BE49-F238E27FC236}">
                <a16:creationId xmlns:a16="http://schemas.microsoft.com/office/drawing/2014/main" id="{5E4DCEAF-3397-4051-BB8B-F982008C5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" y="2955"/>
            <a:ext cx="4549422" cy="5845498"/>
          </a:xfrm>
          <a:prstGeom prst="rect">
            <a:avLst/>
          </a:prstGeom>
        </p:spPr>
      </p:pic>
      <p:pic>
        <p:nvPicPr>
          <p:cNvPr id="3" name="Obraz 3" descr="Obraz zawierający osoba, kolorowy, kilka&#10;&#10;Opis wygenerowany automatycznie">
            <a:extLst>
              <a:ext uri="{FF2B5EF4-FFF2-40B4-BE49-F238E27FC236}">
                <a16:creationId xmlns:a16="http://schemas.microsoft.com/office/drawing/2014/main" id="{5B10A7A4-996C-4487-9799-88783548C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030" y="941"/>
            <a:ext cx="4267199" cy="5849525"/>
          </a:xfrm>
          <a:prstGeom prst="rect">
            <a:avLst/>
          </a:prstGeom>
        </p:spPr>
      </p:pic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574919A1-441B-4BE3-8A26-87ABDAAE33CC}"/>
              </a:ext>
            </a:extLst>
          </p:cNvPr>
          <p:cNvSpPr/>
          <p:nvPr/>
        </p:nvSpPr>
        <p:spPr>
          <a:xfrm>
            <a:off x="5527" y="5852230"/>
            <a:ext cx="12182590" cy="95955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 dirty="0">
              <a:cs typeface="Calibri"/>
            </a:endParaRPr>
          </a:p>
        </p:txBody>
      </p:sp>
      <p:sp>
        <p:nvSpPr>
          <p:cNvPr id="9" name="pole tekstowe 1">
            <a:extLst>
              <a:ext uri="{FF2B5EF4-FFF2-40B4-BE49-F238E27FC236}">
                <a16:creationId xmlns:a16="http://schemas.microsoft.com/office/drawing/2014/main" id="{CAA32C0F-E362-4C84-882D-D8E81E43323C}"/>
              </a:ext>
            </a:extLst>
          </p:cNvPr>
          <p:cNvSpPr txBox="1"/>
          <p:nvPr/>
        </p:nvSpPr>
        <p:spPr>
          <a:xfrm>
            <a:off x="735659" y="5947363"/>
            <a:ext cx="1105934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/>
              <a:t>Często w szkołach, czy przedszkolach organizowany jest konkurs na </a:t>
            </a:r>
            <a:endParaRPr lang="pl-PL" sz="2000" b="1">
              <a:cs typeface="Calibri"/>
            </a:endParaRPr>
          </a:p>
          <a:p>
            <a:pPr algn="ctr"/>
            <a:r>
              <a:rPr lang="pl-PL" sz="2000" b="1"/>
              <a:t>"Najładniejszą Palmę Wielkanocną"</a:t>
            </a:r>
            <a:endParaRPr lang="pl-PL" sz="20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53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C700C2BB-FCF4-4BB6-AF95-2B2A95E90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1411"/>
            <a:ext cx="12188236" cy="68834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6BBCDBC-1D82-4BBB-BF74-C78C006347F0}"/>
              </a:ext>
            </a:extLst>
          </p:cNvPr>
          <p:cNvSpPr txBox="1"/>
          <p:nvPr/>
        </p:nvSpPr>
        <p:spPr>
          <a:xfrm>
            <a:off x="3313289" y="246474"/>
            <a:ext cx="597934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600" b="1">
                <a:solidFill>
                  <a:srgbClr val="FFFF00"/>
                </a:solidFill>
              </a:rPr>
              <a:t>WIELKI TYDZIEŃ</a:t>
            </a:r>
            <a:endParaRPr lang="pl-PL" sz="6600" b="1">
              <a:solidFill>
                <a:srgbClr val="FFFF00"/>
              </a:solidFill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C270145-0C06-4ECC-AF29-4EE0D95151A5}"/>
              </a:ext>
            </a:extLst>
          </p:cNvPr>
          <p:cNvSpPr txBox="1"/>
          <p:nvPr/>
        </p:nvSpPr>
        <p:spPr>
          <a:xfrm>
            <a:off x="1939807" y="5486400"/>
            <a:ext cx="88956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noProof="1"/>
              <a:t>TRIDUUM PASCHALNE  (z łacińskiego triduum-Trzy Dni)</a:t>
            </a:r>
            <a:br>
              <a:rPr lang="en-US" noProof="1"/>
            </a:br>
            <a:r>
              <a:rPr lang="en-US" noProof="1"/>
              <a:t>To najważniejsze wydarzenie w roku liturgicznym katolików, którego istotą jest celebracja Męki, Śmierci i Zmartwychwstania Chrystusa. </a:t>
            </a:r>
            <a:endParaRPr lang="en-US" noProof="1">
              <a:cs typeface="Calibri"/>
            </a:endParaRPr>
          </a:p>
          <a:p>
            <a:pPr algn="ctr"/>
            <a:r>
              <a:rPr lang="en-US" noProof="1"/>
              <a:t>Rozpoczyna się wieczorną Mszą w Wielki Czwartek.</a:t>
            </a:r>
            <a:endParaRPr lang="en-US" noProof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48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wewnątrz, osoba, kolorowy&#10;&#10;Opis wygenerowany automatycznie">
            <a:extLst>
              <a:ext uri="{FF2B5EF4-FFF2-40B4-BE49-F238E27FC236}">
                <a16:creationId xmlns:a16="http://schemas.microsoft.com/office/drawing/2014/main" id="{578465AD-FEA2-485F-A01F-4305CBA7C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48" y="3126"/>
            <a:ext cx="12225866" cy="6851748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95A7AD4-3861-415B-9374-27955E7FAFC7}"/>
              </a:ext>
            </a:extLst>
          </p:cNvPr>
          <p:cNvSpPr/>
          <p:nvPr/>
        </p:nvSpPr>
        <p:spPr>
          <a:xfrm>
            <a:off x="109008" y="5776970"/>
            <a:ext cx="11975628" cy="95014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 dirty="0">
              <a:cs typeface="Calibri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24E969E-2706-4439-9FA2-AF96939B50CA}"/>
              </a:ext>
            </a:extLst>
          </p:cNvPr>
          <p:cNvSpPr txBox="1"/>
          <p:nvPr/>
        </p:nvSpPr>
        <p:spPr>
          <a:xfrm>
            <a:off x="1348906" y="5826831"/>
            <a:ext cx="10062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>
                <a:cs typeface="Calibri"/>
              </a:rPr>
              <a:t>W Wielki Czwartek odprawiana jest msza na pamiątkę Ostatniej Wieczerzy.</a:t>
            </a:r>
            <a:endParaRPr lang="pl-PL" sz="2400">
              <a:cs typeface="Calibri"/>
            </a:endParaRPr>
          </a:p>
          <a:p>
            <a:pPr algn="ctr"/>
            <a:r>
              <a:rPr lang="pl-PL" sz="2400" b="1">
                <a:cs typeface="Calibri"/>
              </a:rPr>
              <a:t>Z tym dniem kończy się post.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9D2B712-9C14-4890-AE56-729F3551751B}"/>
              </a:ext>
            </a:extLst>
          </p:cNvPr>
          <p:cNvSpPr/>
          <p:nvPr/>
        </p:nvSpPr>
        <p:spPr>
          <a:xfrm>
            <a:off x="-33867" y="-940"/>
            <a:ext cx="12229629" cy="7902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B2ECFBE-36D2-4B8F-8626-DF6EBF821F8A}"/>
              </a:ext>
            </a:extLst>
          </p:cNvPr>
          <p:cNvSpPr txBox="1"/>
          <p:nvPr/>
        </p:nvSpPr>
        <p:spPr>
          <a:xfrm>
            <a:off x="2184400" y="-45156"/>
            <a:ext cx="86228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800" b="1">
                <a:solidFill>
                  <a:srgbClr val="FF0000"/>
                </a:solidFill>
                <a:cs typeface="Calibri"/>
              </a:rPr>
              <a:t>WIELKI CZWARTEK</a:t>
            </a:r>
            <a:endParaRPr lang="pl-PL" sz="4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679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dym, zewnętrzne, chmury, broń&#10;&#10;Opis wygenerowany automatycznie">
            <a:extLst>
              <a:ext uri="{FF2B5EF4-FFF2-40B4-BE49-F238E27FC236}">
                <a16:creationId xmlns:a16="http://schemas.microsoft.com/office/drawing/2014/main" id="{22E613E8-94A3-46F1-9116-86D89E7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313"/>
            <a:ext cx="12216458" cy="6857373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67D109BF-B4D3-43EF-9CB6-AD4E9D91249E}"/>
              </a:ext>
            </a:extLst>
          </p:cNvPr>
          <p:cNvSpPr/>
          <p:nvPr/>
        </p:nvSpPr>
        <p:spPr>
          <a:xfrm>
            <a:off x="109008" y="6002748"/>
            <a:ext cx="11975628" cy="72437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 dirty="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2167D7A-4671-4B2B-AA58-5639CBC14BEC}"/>
              </a:ext>
            </a:extLst>
          </p:cNvPr>
          <p:cNvSpPr txBox="1"/>
          <p:nvPr/>
        </p:nvSpPr>
        <p:spPr>
          <a:xfrm>
            <a:off x="1490018" y="6137276"/>
            <a:ext cx="100621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>
                <a:cs typeface="Calibri"/>
              </a:rPr>
              <a:t>To dzień upamiętniający śmierć Jezusa Chrystusa na Krzyżu.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5F36AAE-43B7-45FD-83F1-274DB43ED36A}"/>
              </a:ext>
            </a:extLst>
          </p:cNvPr>
          <p:cNvSpPr/>
          <p:nvPr/>
        </p:nvSpPr>
        <p:spPr>
          <a:xfrm>
            <a:off x="3763" y="-940"/>
            <a:ext cx="12220221" cy="8090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8AED98A-C14B-4256-87E3-4C4F4AF1505C}"/>
              </a:ext>
            </a:extLst>
          </p:cNvPr>
          <p:cNvSpPr txBox="1"/>
          <p:nvPr/>
        </p:nvSpPr>
        <p:spPr>
          <a:xfrm>
            <a:off x="1845734" y="1881"/>
            <a:ext cx="86228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800" b="1">
                <a:solidFill>
                  <a:srgbClr val="FF0000"/>
                </a:solidFill>
                <a:cs typeface="Calibri"/>
              </a:rPr>
              <a:t>WIELKI PIĄTEK</a:t>
            </a:r>
            <a:endParaRPr lang="pl-PL" sz="4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89570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42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266</cp:revision>
  <dcterms:created xsi:type="dcterms:W3CDTF">2021-03-22T10:26:30Z</dcterms:created>
  <dcterms:modified xsi:type="dcterms:W3CDTF">2021-03-24T16:12:20Z</dcterms:modified>
</cp:coreProperties>
</file>